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67" r:id="rId2"/>
    <p:sldId id="361" r:id="rId3"/>
    <p:sldId id="405" r:id="rId4"/>
    <p:sldId id="390" r:id="rId5"/>
    <p:sldId id="365" r:id="rId6"/>
    <p:sldId id="346" r:id="rId7"/>
    <p:sldId id="380" r:id="rId8"/>
    <p:sldId id="430" r:id="rId9"/>
    <p:sldId id="354" r:id="rId10"/>
    <p:sldId id="355" r:id="rId11"/>
    <p:sldId id="399" r:id="rId12"/>
    <p:sldId id="426" r:id="rId13"/>
    <p:sldId id="358" r:id="rId14"/>
    <p:sldId id="360" r:id="rId15"/>
    <p:sldId id="334" r:id="rId16"/>
    <p:sldId id="420" r:id="rId17"/>
    <p:sldId id="408" r:id="rId18"/>
    <p:sldId id="411" r:id="rId19"/>
    <p:sldId id="401" r:id="rId20"/>
    <p:sldId id="402" r:id="rId21"/>
    <p:sldId id="429" r:id="rId22"/>
    <p:sldId id="389" r:id="rId23"/>
    <p:sldId id="406" r:id="rId24"/>
    <p:sldId id="410" r:id="rId25"/>
    <p:sldId id="384" r:id="rId26"/>
    <p:sldId id="419" r:id="rId27"/>
    <p:sldId id="422" r:id="rId28"/>
    <p:sldId id="421" r:id="rId29"/>
    <p:sldId id="403" r:id="rId30"/>
    <p:sldId id="41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E2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94"/>
    <p:restoredTop sz="79574"/>
  </p:normalViewPr>
  <p:slideViewPr>
    <p:cSldViewPr snapToGrid="0">
      <p:cViewPr varScale="1">
        <p:scale>
          <a:sx n="96" d="100"/>
          <a:sy n="96" d="100"/>
        </p:scale>
        <p:origin x="1832" y="168"/>
      </p:cViewPr>
      <p:guideLst/>
    </p:cSldViewPr>
  </p:slideViewPr>
  <p:outlineViewPr>
    <p:cViewPr>
      <p:scale>
        <a:sx n="33" d="100"/>
        <a:sy n="33" d="100"/>
      </p:scale>
      <p:origin x="0" y="0"/>
    </p:cViewPr>
  </p:outlineViewPr>
  <p:notesTextViewPr>
    <p:cViewPr>
      <p:scale>
        <a:sx n="114" d="100"/>
        <a:sy n="114"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759D5-C7F7-B24D-BF49-531401ACFB16}" type="datetimeFigureOut">
              <a:rPr lang="en-US" smtClean="0"/>
              <a:t>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572FF8-310C-1746-BA70-53BED36DED02}" type="slidenum">
              <a:rPr lang="en-US" smtClean="0"/>
              <a:t>‹#›</a:t>
            </a:fld>
            <a:endParaRPr lang="en-US"/>
          </a:p>
        </p:txBody>
      </p:sp>
    </p:spTree>
    <p:extLst>
      <p:ext uri="{BB962C8B-B14F-4D97-AF65-F5344CB8AC3E}">
        <p14:creationId xmlns:p14="http://schemas.microsoft.com/office/powerpoint/2010/main" val="1159029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Hi everyone, I’m Yuning Chen, a PhD student from University of California, Merced. Today, I will present FLog, a link quality model for LoRa network in the orchard deployment scenario. This work is advised by Prof. Wan Du. Kang Yang is a fourth-year PhD student and we claim equal contribution, </a:t>
            </a:r>
            <a:r>
              <a:rPr lang="en-US" sz="1200" b="0" dirty="0" err="1">
                <a:solidFill>
                  <a:schemeClr val="bg1"/>
                </a:solidFill>
              </a:rPr>
              <a:t>Xuanren</a:t>
            </a:r>
            <a:r>
              <a:rPr lang="en-US" sz="1200" b="0" dirty="0">
                <a:solidFill>
                  <a:schemeClr val="bg1"/>
                </a:solidFill>
              </a:rPr>
              <a:t> was an undergraduate in our group. We are all from the Department of Computer Science in UC Merced.</a:t>
            </a:r>
          </a:p>
        </p:txBody>
      </p:sp>
      <p:sp>
        <p:nvSpPr>
          <p:cNvPr id="4" name="Footer Placeholder 3">
            <a:extLst>
              <a:ext uri="{FF2B5EF4-FFF2-40B4-BE49-F238E27FC236}">
                <a16:creationId xmlns:a16="http://schemas.microsoft.com/office/drawing/2014/main" id="{A8568D19-80C2-0305-A39E-F9B592325218}"/>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33D0C07E-AB0F-F13F-B737-567481350916}"/>
              </a:ext>
            </a:extLst>
          </p:cNvPr>
          <p:cNvSpPr>
            <a:spLocks noGrp="1"/>
          </p:cNvSpPr>
          <p:nvPr>
            <p:ph type="sldNum" sz="quarter" idx="5"/>
          </p:nvPr>
        </p:nvSpPr>
        <p:spPr/>
        <p:txBody>
          <a:bodyPr/>
          <a:lstStyle/>
          <a:p>
            <a:fld id="{8AB13C08-B135-4C74-B09C-442FDB42FD7F}" type="slidenum">
              <a:rPr lang="zh-CN" altLang="en-US" smtClean="0"/>
              <a:t>1</a:t>
            </a:fld>
            <a:endParaRPr lang="zh-CN" altLang="en-US"/>
          </a:p>
        </p:txBody>
      </p:sp>
    </p:spTree>
    <p:extLst>
      <p:ext uri="{BB962C8B-B14F-4D97-AF65-F5344CB8AC3E}">
        <p14:creationId xmlns:p14="http://schemas.microsoft.com/office/powerpoint/2010/main" val="3962341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i="0" dirty="0">
                <a:effectLst/>
                <a:latin typeface="Helvetica" pitchFamily="2" charset="0"/>
              </a:rPr>
              <a:t>Let’s look at the strawman solution performance in one distance but with different directions. Here each blue dots represent one packet information, Since the distance is the same, the Log prediction is still a horizontal line. LLog is marked as a red dashed line in the figure can provide different estimations in different directions, but underestimation and overestimation occur in many sites and brings large misleading errors. </a:t>
            </a:r>
          </a:p>
          <a:p>
            <a:r>
              <a:rPr lang="en-US" i="0" dirty="0">
                <a:effectLst/>
                <a:latin typeface="Helvetica" pitchFamily="2" charset="0"/>
              </a:rPr>
              <a:t>Why is it? We attribute this to the improper hypothesis that models the path as a straight line. And here comes the question, </a:t>
            </a:r>
          </a:p>
          <a:p>
            <a:r>
              <a:rPr lang="en-US" sz="1200" i="0" dirty="0">
                <a:effectLst/>
              </a:rPr>
              <a:t>Does the power of the LoRa signal propagate </a:t>
            </a:r>
            <a:r>
              <a:rPr lang="en-US" sz="1200" i="0" dirty="0">
                <a:solidFill>
                  <a:srgbClr val="FF0000"/>
                </a:solidFill>
                <a:effectLst/>
              </a:rPr>
              <a:t>mainly on the straight line </a:t>
            </a:r>
            <a:r>
              <a:rPr lang="en-US" sz="1200" i="0" dirty="0"/>
              <a:t>in the orchard</a:t>
            </a:r>
            <a:r>
              <a:rPr lang="en-US" sz="1200" i="0" dirty="0">
                <a:effectLst/>
              </a:rPr>
              <a:t>?</a:t>
            </a:r>
            <a:endParaRPr lang="en-US" altLang="zh-CN" i="0" dirty="0"/>
          </a:p>
          <a:p>
            <a:r>
              <a:rPr lang="en-US" altLang="zh-CN" i="0" dirty="0"/>
              <a:t>To answer this question, we conducted an experiment to further analyze</a:t>
            </a:r>
          </a:p>
          <a:p>
            <a:endParaRPr lang="zh-CN" altLang="en-US" dirty="0"/>
          </a:p>
        </p:txBody>
      </p:sp>
      <p:sp>
        <p:nvSpPr>
          <p:cNvPr id="5" name="Footer Placeholder 4">
            <a:extLst>
              <a:ext uri="{FF2B5EF4-FFF2-40B4-BE49-F238E27FC236}">
                <a16:creationId xmlns:a16="http://schemas.microsoft.com/office/drawing/2014/main" id="{BE6C6DD5-FA9B-F883-6112-7F862C8716CE}"/>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EBB9293A-704B-E652-B17F-BEA500CBCE1D}"/>
              </a:ext>
            </a:extLst>
          </p:cNvPr>
          <p:cNvSpPr>
            <a:spLocks noGrp="1"/>
          </p:cNvSpPr>
          <p:nvPr>
            <p:ph type="sldNum" sz="quarter" idx="5"/>
          </p:nvPr>
        </p:nvSpPr>
        <p:spPr/>
        <p:txBody>
          <a:bodyPr/>
          <a:lstStyle/>
          <a:p>
            <a:fld id="{8AB13C08-B135-4C74-B09C-442FDB42FD7F}" type="slidenum">
              <a:rPr lang="zh-CN" altLang="en-US" smtClean="0"/>
              <a:t>10</a:t>
            </a:fld>
            <a:endParaRPr lang="zh-CN" altLang="en-US"/>
          </a:p>
        </p:txBody>
      </p:sp>
    </p:spTree>
    <p:extLst>
      <p:ext uri="{BB962C8B-B14F-4D97-AF65-F5344CB8AC3E}">
        <p14:creationId xmlns:p14="http://schemas.microsoft.com/office/powerpoint/2010/main" val="1434167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understand the impact of the obstructions in the straight line, we choose 4 sensor location settings in different directions with the same distance. Both the gateway and node are set up at 0.5 meters high, with the same level of the trunks to minimize the branches and leaves in the line of sight. The green dots indicate trunks. Setting 1 and 2 have no trunks in between and thus have the visual line of sight, while Setting 3 and 4 have 2 and 8 trunks in the line, respectively. However, the ESP of non-line-of-sight settings outperformed the line-of-sight ones. Specifically, setting 1 suffers the most severe path loss, even worse than setting 4 with the most obstructions in the straight line. while setting 3 achieves the best link quality. Hence, line-of-sight cannot be used as a reliable hint for link quality.</a:t>
            </a:r>
          </a:p>
        </p:txBody>
      </p:sp>
      <p:sp>
        <p:nvSpPr>
          <p:cNvPr id="5" name="Footer Placeholder 4">
            <a:extLst>
              <a:ext uri="{FF2B5EF4-FFF2-40B4-BE49-F238E27FC236}">
                <a16:creationId xmlns:a16="http://schemas.microsoft.com/office/drawing/2014/main" id="{F19BAE87-447F-71AC-4525-7CF237F3EF79}"/>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FF8A7141-5122-AF34-D5A0-27295A418E4C}"/>
              </a:ext>
            </a:extLst>
          </p:cNvPr>
          <p:cNvSpPr>
            <a:spLocks noGrp="1"/>
          </p:cNvSpPr>
          <p:nvPr>
            <p:ph type="sldNum" sz="quarter" idx="5"/>
          </p:nvPr>
        </p:nvSpPr>
        <p:spPr/>
        <p:txBody>
          <a:bodyPr/>
          <a:lstStyle/>
          <a:p>
            <a:fld id="{8AB13C08-B135-4C74-B09C-442FDB42FD7F}" type="slidenum">
              <a:rPr lang="zh-CN" altLang="en-US" smtClean="0"/>
              <a:t>11</a:t>
            </a:fld>
            <a:endParaRPr lang="zh-CN" altLang="en-US"/>
          </a:p>
        </p:txBody>
      </p:sp>
    </p:spTree>
    <p:extLst>
      <p:ext uri="{BB962C8B-B14F-4D97-AF65-F5344CB8AC3E}">
        <p14:creationId xmlns:p14="http://schemas.microsoft.com/office/powerpoint/2010/main" val="3032454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Then we conducted 2 more experiments to study the signal propagation pattern.  First we study the impact of diffraction. For Setting 1</a:t>
            </a:r>
          </a:p>
        </p:txBody>
      </p:sp>
      <p:sp>
        <p:nvSpPr>
          <p:cNvPr id="5" name="Footer Placeholder 4">
            <a:extLst>
              <a:ext uri="{FF2B5EF4-FFF2-40B4-BE49-F238E27FC236}">
                <a16:creationId xmlns:a16="http://schemas.microsoft.com/office/drawing/2014/main" id="{CA9C696F-DD93-93DE-0350-09C53409D8A4}"/>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4EEBAB0A-D315-B3F6-768E-D260DF760A6D}"/>
              </a:ext>
            </a:extLst>
          </p:cNvPr>
          <p:cNvSpPr>
            <a:spLocks noGrp="1"/>
          </p:cNvSpPr>
          <p:nvPr>
            <p:ph type="sldNum" sz="quarter" idx="5"/>
          </p:nvPr>
        </p:nvSpPr>
        <p:spPr/>
        <p:txBody>
          <a:bodyPr/>
          <a:lstStyle/>
          <a:p>
            <a:fld id="{8AB13C08-B135-4C74-B09C-442FDB42FD7F}" type="slidenum">
              <a:rPr lang="zh-CN" altLang="en-US" smtClean="0"/>
              <a:t>12</a:t>
            </a:fld>
            <a:endParaRPr lang="zh-CN" altLang="en-US"/>
          </a:p>
        </p:txBody>
      </p:sp>
    </p:spTree>
    <p:extLst>
      <p:ext uri="{BB962C8B-B14F-4D97-AF65-F5344CB8AC3E}">
        <p14:creationId xmlns:p14="http://schemas.microsoft.com/office/powerpoint/2010/main" val="3654349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Moreover, we observed that the ground may have obviously negative impact on link quality.</a:t>
            </a:r>
          </a:p>
          <a:p>
            <a:endParaRPr lang="en-US" altLang="zh-CN" dirty="0"/>
          </a:p>
          <a:p>
            <a:r>
              <a:rPr lang="en-US" altLang="zh-CN" dirty="0"/>
              <a:t>possible reasons</a:t>
            </a:r>
            <a:endParaRPr lang="zh-CN" altLang="en-US" dirty="0"/>
          </a:p>
        </p:txBody>
      </p:sp>
      <p:sp>
        <p:nvSpPr>
          <p:cNvPr id="5" name="Footer Placeholder 4">
            <a:extLst>
              <a:ext uri="{FF2B5EF4-FFF2-40B4-BE49-F238E27FC236}">
                <a16:creationId xmlns:a16="http://schemas.microsoft.com/office/drawing/2014/main" id="{F3CA0A0D-FAC1-8410-1A89-FB5208B100BC}"/>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1E09DD8E-40A7-CF64-EC6E-D9D403ED6A3B}"/>
              </a:ext>
            </a:extLst>
          </p:cNvPr>
          <p:cNvSpPr>
            <a:spLocks noGrp="1"/>
          </p:cNvSpPr>
          <p:nvPr>
            <p:ph type="sldNum" sz="quarter" idx="5"/>
          </p:nvPr>
        </p:nvSpPr>
        <p:spPr/>
        <p:txBody>
          <a:bodyPr/>
          <a:lstStyle/>
          <a:p>
            <a:fld id="{8AB13C08-B135-4C74-B09C-442FDB42FD7F}" type="slidenum">
              <a:rPr lang="zh-CN" altLang="en-US" smtClean="0"/>
              <a:t>13</a:t>
            </a:fld>
            <a:endParaRPr lang="zh-CN" altLang="en-US"/>
          </a:p>
        </p:txBody>
      </p:sp>
    </p:spTree>
    <p:extLst>
      <p:ext uri="{BB962C8B-B14F-4D97-AF65-F5344CB8AC3E}">
        <p14:creationId xmlns:p14="http://schemas.microsoft.com/office/powerpoint/2010/main" val="3870144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summarize, we need </a:t>
            </a:r>
            <a:r>
              <a:rPr lang="en-US" sz="1200" dirty="0">
                <a:effectLst/>
              </a:rPr>
              <a:t>to quantify the shadowing effect of surrounding trees and ground, according to the diffraction theory and handle the shadowing of the ground properly.</a:t>
            </a:r>
          </a:p>
          <a:p>
            <a:endParaRPr lang="zh-CN" altLang="en-US" dirty="0"/>
          </a:p>
        </p:txBody>
      </p:sp>
      <p:sp>
        <p:nvSpPr>
          <p:cNvPr id="5" name="Footer Placeholder 4">
            <a:extLst>
              <a:ext uri="{FF2B5EF4-FFF2-40B4-BE49-F238E27FC236}">
                <a16:creationId xmlns:a16="http://schemas.microsoft.com/office/drawing/2014/main" id="{7F2AD467-E342-43D3-0B57-45F7F1D9870A}"/>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43A8FEA7-324D-B323-26BB-B2086038796E}"/>
              </a:ext>
            </a:extLst>
          </p:cNvPr>
          <p:cNvSpPr>
            <a:spLocks noGrp="1"/>
          </p:cNvSpPr>
          <p:nvPr>
            <p:ph type="sldNum" sz="quarter" idx="5"/>
          </p:nvPr>
        </p:nvSpPr>
        <p:spPr/>
        <p:txBody>
          <a:bodyPr/>
          <a:lstStyle/>
          <a:p>
            <a:fld id="{8AB13C08-B135-4C74-B09C-442FDB42FD7F}" type="slidenum">
              <a:rPr lang="zh-CN" altLang="en-US" smtClean="0"/>
              <a:t>14</a:t>
            </a:fld>
            <a:endParaRPr lang="zh-CN" altLang="en-US"/>
          </a:p>
        </p:txBody>
      </p:sp>
    </p:spTree>
    <p:extLst>
      <p:ext uri="{BB962C8B-B14F-4D97-AF65-F5344CB8AC3E}">
        <p14:creationId xmlns:p14="http://schemas.microsoft.com/office/powerpoint/2010/main" val="2523737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First Fresnel Zone, </a:t>
                </a:r>
                <a:r>
                  <a:rPr lang="en-US" sz="1200" dirty="0" err="1"/>
                  <a:t>abbrivated</a:t>
                </a:r>
                <a:r>
                  <a:rPr lang="en-US" sz="1200" dirty="0"/>
                  <a:t> as FFZ, is a Theoretical Model for the Diffraction of Electromagnetic Wave,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Given the sender and receiver are denoted as A and B, it’s an ellipsoid with sender and receiver at 2 focuses,, respectively.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Hence it has a mathematical property that any point P on it satisfies that </a:t>
                </a:r>
                <a14:m>
                  <m:oMath xmlns:m="http://schemas.openxmlformats.org/officeDocument/2006/math">
                    <m:r>
                      <a:rPr lang="en-US" sz="1200" b="0" i="1" smtClean="0">
                        <a:latin typeface="Cambria Math" panose="02040503050406030204" pitchFamily="18" charset="0"/>
                      </a:rPr>
                      <m:t>𝐴𝑃</m:t>
                    </m:r>
                    <m:r>
                      <a:rPr lang="en-US" sz="1200" b="0" i="1" smtClean="0">
                        <a:latin typeface="Cambria Math" panose="02040503050406030204" pitchFamily="18" charset="0"/>
                      </a:rPr>
                      <m:t>+</m:t>
                    </m:r>
                    <m:r>
                      <a:rPr lang="en-US" sz="1200" b="0" i="1" smtClean="0">
                        <a:latin typeface="Cambria Math" panose="02040503050406030204" pitchFamily="18" charset="0"/>
                      </a:rPr>
                      <m:t>𝐵𝑃</m:t>
                    </m:r>
                  </m:oMath>
                </a14:m>
                <a:r>
                  <a:rPr lang="en-US" altLang="zh-CN" dirty="0"/>
                  <a:t> = AB + half the wavelength. This area is where </a:t>
                </a:r>
                <a:r>
                  <a:rPr lang="en-US" altLang="zh-CN" sz="1200" b="0" i="0" dirty="0">
                    <a:solidFill>
                      <a:srgbClr val="2A2B2E"/>
                    </a:solidFill>
                    <a:effectLst/>
                  </a:rPr>
                  <a:t>the</a:t>
                </a:r>
                <a:r>
                  <a:rPr lang="zh-CN" altLang="en-US" sz="1200" b="0" i="0" dirty="0">
                    <a:solidFill>
                      <a:srgbClr val="2A2B2E"/>
                    </a:solidFill>
                    <a:effectLst/>
                  </a:rPr>
                  <a:t> </a:t>
                </a:r>
                <a:r>
                  <a:rPr lang="en-US" altLang="zh-CN" sz="1200" b="0" i="0" dirty="0">
                    <a:solidFill>
                      <a:srgbClr val="2A2B2E"/>
                    </a:solidFill>
                    <a:effectLst/>
                  </a:rPr>
                  <a:t>radio energy is concentrated.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dirty="0">
                    <a:solidFill>
                      <a:srgbClr val="2A2B2E"/>
                    </a:solidFill>
                    <a:effectLst/>
                  </a:rPr>
                  <a:t>R is </a:t>
                </a:r>
                <a:endParaRPr lang="en-US" altLang="zh-CN" dirty="0"/>
              </a:p>
              <a:p>
                <a:r>
                  <a:rPr lang="en-US" altLang="zh-CN" dirty="0"/>
                  <a:t>The larger the wavelength is, the larger the area of FFZ will be. LoRa has a </a:t>
                </a:r>
                <a:r>
                  <a:rPr lang="en-US" altLang="zh-CN" sz="1200" b="0" i="0" dirty="0">
                    <a:solidFill>
                      <a:srgbClr val="2A2B2E"/>
                    </a:solidFill>
                    <a:effectLst/>
                  </a:rPr>
                  <a:t>relatively large FFZ compared to 2.4 GHz and 5GHz frequency band communications.</a:t>
                </a:r>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First Fresnel Zone, </a:t>
                </a:r>
                <a:r>
                  <a:rPr lang="en-US" sz="1200" dirty="0" err="1"/>
                  <a:t>abbrivated</a:t>
                </a:r>
                <a:r>
                  <a:rPr lang="en-US" sz="1200" dirty="0"/>
                  <a:t> as FFZ, is a Theoretical Model for the Diffraction of Electromagnetic Wave,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Given the sender and receiver are denoted as A and B, it’s an ellipsoid with sender and receiver at 2 focuses,, respectively.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Hence it has a mathematical property that any point P on it satisfies that </a:t>
                </a:r>
                <a:r>
                  <a:rPr lang="en-US" sz="1200" b="0" i="0">
                    <a:latin typeface="Cambria Math" panose="02040503050406030204" pitchFamily="18" charset="0"/>
                  </a:rPr>
                  <a:t>𝐴𝑃+𝐵𝑃</a:t>
                </a:r>
                <a:r>
                  <a:rPr lang="en-US" altLang="zh-CN" dirty="0"/>
                  <a:t> = AB + half the wavelength. This area is where </a:t>
                </a:r>
                <a:r>
                  <a:rPr lang="en-US" altLang="zh-CN" sz="1200" b="0" i="0" dirty="0">
                    <a:solidFill>
                      <a:srgbClr val="2A2B2E"/>
                    </a:solidFill>
                    <a:effectLst/>
                  </a:rPr>
                  <a:t>the</a:t>
                </a:r>
                <a:r>
                  <a:rPr lang="zh-CN" altLang="en-US" sz="1200" b="0" i="0" dirty="0">
                    <a:solidFill>
                      <a:srgbClr val="2A2B2E"/>
                    </a:solidFill>
                    <a:effectLst/>
                  </a:rPr>
                  <a:t> </a:t>
                </a:r>
                <a:r>
                  <a:rPr lang="en-US" altLang="zh-CN" sz="1200" b="0" i="0" dirty="0">
                    <a:solidFill>
                      <a:srgbClr val="2A2B2E"/>
                    </a:solidFill>
                    <a:effectLst/>
                  </a:rPr>
                  <a:t>radio energy is concentrated.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dirty="0">
                    <a:solidFill>
                      <a:srgbClr val="2A2B2E"/>
                    </a:solidFill>
                    <a:effectLst/>
                  </a:rPr>
                  <a:t>R is </a:t>
                </a:r>
                <a:endParaRPr lang="en-US" altLang="zh-CN" dirty="0"/>
              </a:p>
              <a:p>
                <a:r>
                  <a:rPr lang="en-US" altLang="zh-CN" dirty="0"/>
                  <a:t>The larger the wavelength is, the larger the area of FFZ will be. LoRa has a </a:t>
                </a:r>
                <a:r>
                  <a:rPr lang="en-US" altLang="zh-CN" sz="1200" b="0" i="0" dirty="0">
                    <a:solidFill>
                      <a:srgbClr val="2A2B2E"/>
                    </a:solidFill>
                    <a:effectLst/>
                  </a:rPr>
                  <a:t>relatively large FFZ compared to 2.4 GHz and 5GHz frequency band communications.</a:t>
                </a:r>
                <a:endParaRPr lang="zh-CN" altLang="en-US" dirty="0"/>
              </a:p>
            </p:txBody>
          </p:sp>
        </mc:Fallback>
      </mc:AlternateContent>
      <p:sp>
        <p:nvSpPr>
          <p:cNvPr id="5" name="Footer Placeholder 4">
            <a:extLst>
              <a:ext uri="{FF2B5EF4-FFF2-40B4-BE49-F238E27FC236}">
                <a16:creationId xmlns:a16="http://schemas.microsoft.com/office/drawing/2014/main" id="{C32DDBAB-407D-CAF4-0F0D-9244F59E60DF}"/>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C490B339-5C22-0145-86FE-D1C37F88BB8B}"/>
              </a:ext>
            </a:extLst>
          </p:cNvPr>
          <p:cNvSpPr>
            <a:spLocks noGrp="1"/>
          </p:cNvSpPr>
          <p:nvPr>
            <p:ph type="sldNum" sz="quarter" idx="5"/>
          </p:nvPr>
        </p:nvSpPr>
        <p:spPr/>
        <p:txBody>
          <a:bodyPr/>
          <a:lstStyle/>
          <a:p>
            <a:fld id="{8AB13C08-B135-4C74-B09C-442FDB42FD7F}" type="slidenum">
              <a:rPr lang="zh-CN" altLang="en-US" smtClean="0"/>
              <a:t>15</a:t>
            </a:fld>
            <a:endParaRPr lang="zh-CN" altLang="en-US"/>
          </a:p>
        </p:txBody>
      </p:sp>
    </p:spTree>
    <p:extLst>
      <p:ext uri="{BB962C8B-B14F-4D97-AF65-F5344CB8AC3E}">
        <p14:creationId xmlns:p14="http://schemas.microsoft.com/office/powerpoint/2010/main" val="1032970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Our design , FLog has 3 major components denoted as green rectangles and works in 2-stages. When we conduct fitting.</a:t>
            </a:r>
            <a:endParaRPr lang="zh-CN" altLang="en-US" dirty="0"/>
          </a:p>
        </p:txBody>
      </p:sp>
      <p:sp>
        <p:nvSpPr>
          <p:cNvPr id="5" name="Footer Placeholder 4">
            <a:extLst>
              <a:ext uri="{FF2B5EF4-FFF2-40B4-BE49-F238E27FC236}">
                <a16:creationId xmlns:a16="http://schemas.microsoft.com/office/drawing/2014/main" id="{7BA07B3C-1888-99A4-5D26-9C76E8592AD3}"/>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327469CA-807C-25E6-2476-B4707FDEE982}"/>
              </a:ext>
            </a:extLst>
          </p:cNvPr>
          <p:cNvSpPr>
            <a:spLocks noGrp="1"/>
          </p:cNvSpPr>
          <p:nvPr>
            <p:ph type="sldNum" sz="quarter" idx="5"/>
          </p:nvPr>
        </p:nvSpPr>
        <p:spPr/>
        <p:txBody>
          <a:bodyPr/>
          <a:lstStyle/>
          <a:p>
            <a:fld id="{8AB13C08-B135-4C74-B09C-442FDB42FD7F}" type="slidenum">
              <a:rPr lang="zh-CN" altLang="en-US" smtClean="0"/>
              <a:t>16</a:t>
            </a:fld>
            <a:endParaRPr lang="zh-CN" altLang="en-US"/>
          </a:p>
        </p:txBody>
      </p:sp>
    </p:spTree>
    <p:extLst>
      <p:ext uri="{BB962C8B-B14F-4D97-AF65-F5344CB8AC3E}">
        <p14:creationId xmlns:p14="http://schemas.microsoft.com/office/powerpoint/2010/main" val="2794056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each single tree, we can profile it as a combination of an ellipsoid and a</a:t>
            </a:r>
            <a:r>
              <a:rPr lang="zh-CN" altLang="en-US" dirty="0"/>
              <a:t> </a:t>
            </a:r>
            <a:r>
              <a:rPr lang="en-US" altLang="zh-CN" dirty="0"/>
              <a:t>cylinder. </a:t>
            </a:r>
          </a:p>
          <a:p>
            <a:r>
              <a:rPr lang="en-US" altLang="zh-CN" dirty="0"/>
              <a:t>4 parameters</a:t>
            </a:r>
            <a:r>
              <a:rPr lang="zh-CN" altLang="en-US" dirty="0"/>
              <a:t> </a:t>
            </a:r>
            <a:r>
              <a:rPr lang="en-US" altLang="zh-CN" dirty="0"/>
              <a:t>can be abstracted to represent the shapes.(capital / lower case)</a:t>
            </a:r>
          </a:p>
          <a:p>
            <a:endParaRPr lang="en-US" altLang="zh-CN" dirty="0"/>
          </a:p>
          <a:p>
            <a:r>
              <a:rPr lang="en-US" altLang="zh-CN" dirty="0"/>
              <a:t>These parameters are different for wild trees, but because all trees in one orchard are planted roughly the same time and aligned regularly, their shape will be extremely similar, as can be seen in satellite maps.</a:t>
            </a:r>
          </a:p>
          <a:p>
            <a:endParaRPr lang="en-US" altLang="zh-CN" dirty="0"/>
          </a:p>
          <a:p>
            <a:r>
              <a:rPr lang="en-US" altLang="zh-CN" dirty="0"/>
              <a:t>Note that the shape of the tree may gradually change along with the growth. So a manual re measurement is required every 1 year at the early stage and every 3 years when it enters the yield period.</a:t>
            </a:r>
            <a:endParaRPr lang="zh-CN" altLang="en-US" dirty="0"/>
          </a:p>
        </p:txBody>
      </p:sp>
      <p:sp>
        <p:nvSpPr>
          <p:cNvPr id="5" name="Footer Placeholder 4">
            <a:extLst>
              <a:ext uri="{FF2B5EF4-FFF2-40B4-BE49-F238E27FC236}">
                <a16:creationId xmlns:a16="http://schemas.microsoft.com/office/drawing/2014/main" id="{9098877C-7212-B254-0E42-02354B9672D0}"/>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B6535384-F47A-4C5C-D964-50F97CB56E07}"/>
              </a:ext>
            </a:extLst>
          </p:cNvPr>
          <p:cNvSpPr>
            <a:spLocks noGrp="1"/>
          </p:cNvSpPr>
          <p:nvPr>
            <p:ph type="sldNum" sz="quarter" idx="5"/>
          </p:nvPr>
        </p:nvSpPr>
        <p:spPr/>
        <p:txBody>
          <a:bodyPr/>
          <a:lstStyle/>
          <a:p>
            <a:fld id="{8AB13C08-B135-4C74-B09C-442FDB42FD7F}" type="slidenum">
              <a:rPr lang="zh-CN" altLang="en-US" smtClean="0"/>
              <a:t>17</a:t>
            </a:fld>
            <a:endParaRPr lang="zh-CN" altLang="en-US"/>
          </a:p>
        </p:txBody>
      </p:sp>
    </p:spTree>
    <p:extLst>
      <p:ext uri="{BB962C8B-B14F-4D97-AF65-F5344CB8AC3E}">
        <p14:creationId xmlns:p14="http://schemas.microsoft.com/office/powerpoint/2010/main" val="2526365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the perspective of the whole orchard, it has a tidy layout of 2 certain types due to the machine planting. The distance between adjacent rows and columns are perfectly the same.</a:t>
            </a:r>
          </a:p>
          <a:p>
            <a:endParaRPr lang="en-US" altLang="zh-CN" dirty="0"/>
          </a:p>
          <a:p>
            <a:r>
              <a:rPr lang="en-US" altLang="zh-CN" dirty="0"/>
              <a:t>The parameters we need is</a:t>
            </a:r>
          </a:p>
          <a:p>
            <a:endParaRPr lang="en-US" altLang="zh-CN" dirty="0"/>
          </a:p>
          <a:p>
            <a:r>
              <a:rPr lang="en-US" altLang="zh-CN" dirty="0"/>
              <a:t>Finally, some trees might be cut off because of death or pest. FLog also takes their index pair as the input.</a:t>
            </a:r>
          </a:p>
          <a:p>
            <a:r>
              <a:rPr lang="en-US" altLang="zh-CN" dirty="0"/>
              <a:t>For these manual </a:t>
            </a:r>
            <a:r>
              <a:rPr lang="en-US" altLang="zh-CN" dirty="0" err="1"/>
              <a:t>measurement,it</a:t>
            </a:r>
            <a:r>
              <a:rPr lang="en-US" altLang="zh-CN" dirty="0"/>
              <a:t> is only required once for the whole life time, and right after the remove of some trees.</a:t>
            </a:r>
            <a:endParaRPr lang="zh-CN" altLang="en-US" dirty="0"/>
          </a:p>
        </p:txBody>
      </p:sp>
      <p:sp>
        <p:nvSpPr>
          <p:cNvPr id="5" name="Footer Placeholder 4">
            <a:extLst>
              <a:ext uri="{FF2B5EF4-FFF2-40B4-BE49-F238E27FC236}">
                <a16:creationId xmlns:a16="http://schemas.microsoft.com/office/drawing/2014/main" id="{497AB02A-4E9C-7B19-A50B-EC038FBC39CB}"/>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699AFFAA-CCE2-2306-9BF7-ED99C48014FC}"/>
              </a:ext>
            </a:extLst>
          </p:cNvPr>
          <p:cNvSpPr>
            <a:spLocks noGrp="1"/>
          </p:cNvSpPr>
          <p:nvPr>
            <p:ph type="sldNum" sz="quarter" idx="5"/>
          </p:nvPr>
        </p:nvSpPr>
        <p:spPr/>
        <p:txBody>
          <a:bodyPr/>
          <a:lstStyle/>
          <a:p>
            <a:fld id="{8AB13C08-B135-4C74-B09C-442FDB42FD7F}" type="slidenum">
              <a:rPr lang="zh-CN" altLang="en-US" smtClean="0"/>
              <a:t>18</a:t>
            </a:fld>
            <a:endParaRPr lang="zh-CN" altLang="en-US"/>
          </a:p>
        </p:txBody>
      </p:sp>
    </p:spTree>
    <p:extLst>
      <p:ext uri="{BB962C8B-B14F-4D97-AF65-F5344CB8AC3E}">
        <p14:creationId xmlns:p14="http://schemas.microsoft.com/office/powerpoint/2010/main" val="85874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Shadowing</a:t>
            </a:r>
            <a:r>
              <a:rPr lang="zh-CN" altLang="en-US" dirty="0"/>
              <a:t> </a:t>
            </a:r>
            <a:r>
              <a:rPr lang="en-US" altLang="zh-CN" dirty="0"/>
              <a:t>media analysis</a:t>
            </a:r>
          </a:p>
        </p:txBody>
      </p:sp>
      <p:sp>
        <p:nvSpPr>
          <p:cNvPr id="5" name="Footer Placeholder 4">
            <a:extLst>
              <a:ext uri="{FF2B5EF4-FFF2-40B4-BE49-F238E27FC236}">
                <a16:creationId xmlns:a16="http://schemas.microsoft.com/office/drawing/2014/main" id="{30360A11-A5AA-6A15-F85C-46DEDC599D22}"/>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104A567A-A4E5-F52E-D68F-4B60A061FC2E}"/>
              </a:ext>
            </a:extLst>
          </p:cNvPr>
          <p:cNvSpPr>
            <a:spLocks noGrp="1"/>
          </p:cNvSpPr>
          <p:nvPr>
            <p:ph type="sldNum" sz="quarter" idx="5"/>
          </p:nvPr>
        </p:nvSpPr>
        <p:spPr/>
        <p:txBody>
          <a:bodyPr/>
          <a:lstStyle/>
          <a:p>
            <a:fld id="{8AB13C08-B135-4C74-B09C-442FDB42FD7F}" type="slidenum">
              <a:rPr lang="zh-CN" altLang="en-US" smtClean="0"/>
              <a:t>19</a:t>
            </a:fld>
            <a:endParaRPr lang="zh-CN" altLang="en-US"/>
          </a:p>
        </p:txBody>
      </p:sp>
    </p:spTree>
    <p:extLst>
      <p:ext uri="{BB962C8B-B14F-4D97-AF65-F5344CB8AC3E}">
        <p14:creationId xmlns:p14="http://schemas.microsoft.com/office/powerpoint/2010/main" val="4062602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Orchard crops provide significant economical contributions. </a:t>
            </a:r>
          </a:p>
          <a:p>
            <a:r>
              <a:rPr lang="en-US" altLang="zh-CN" dirty="0"/>
              <a:t>Almonds, pistachios and walnuts can be sold for 9 billion dollars per year only for California, not to mention the world. </a:t>
            </a:r>
          </a:p>
          <a:p>
            <a:pPr algn="l"/>
            <a:r>
              <a:rPr lang="en-US" altLang="zh-CN" dirty="0"/>
              <a:t>Despites the attractive economic values,</a:t>
            </a:r>
            <a:r>
              <a:rPr lang="en-US" b="0" i="0" dirty="0">
                <a:solidFill>
                  <a:srgbClr val="D1D5DB"/>
                </a:solidFill>
                <a:effectLst/>
                <a:latin typeface="Söhne"/>
              </a:rPr>
              <a:t>, managing an orchard is not an easy task. There are many challenges that farmers face, such as optimizing yields and maintaining tree health. To overcome these challenges, many smart agricultural applications have been adopted, including smart irrigation, pest control, and tree health monitoring.</a:t>
            </a:r>
          </a:p>
          <a:p>
            <a:pPr algn="l"/>
            <a:r>
              <a:rPr lang="en-US" b="0" i="0" dirty="0">
                <a:solidFill>
                  <a:srgbClr val="D1D5DB"/>
                </a:solidFill>
                <a:effectLst/>
                <a:latin typeface="Söhne"/>
              </a:rPr>
              <a:t>To facilitate information collection from the trees and environment, wireless sensor networks are essential. With these networks, farmers can remotely monitor and control their orchards in real-time, making management more efficient and effective.</a:t>
            </a:r>
          </a:p>
          <a:p>
            <a:endParaRPr lang="en-US" altLang="zh-CN" dirty="0"/>
          </a:p>
          <a:p>
            <a:endParaRPr lang="zh-CN" altLang="en-US" dirty="0"/>
          </a:p>
        </p:txBody>
      </p:sp>
      <p:sp>
        <p:nvSpPr>
          <p:cNvPr id="5" name="Footer Placeholder 4">
            <a:extLst>
              <a:ext uri="{FF2B5EF4-FFF2-40B4-BE49-F238E27FC236}">
                <a16:creationId xmlns:a16="http://schemas.microsoft.com/office/drawing/2014/main" id="{3BB578B0-51E5-D39F-3406-B32B64347CBE}"/>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63624B43-9274-C186-14CE-8789547403D2}"/>
              </a:ext>
            </a:extLst>
          </p:cNvPr>
          <p:cNvSpPr>
            <a:spLocks noGrp="1"/>
          </p:cNvSpPr>
          <p:nvPr>
            <p:ph type="sldNum" sz="quarter" idx="5"/>
          </p:nvPr>
        </p:nvSpPr>
        <p:spPr/>
        <p:txBody>
          <a:bodyPr/>
          <a:lstStyle/>
          <a:p>
            <a:fld id="{8AB13C08-B135-4C74-B09C-442FDB42FD7F}" type="slidenum">
              <a:rPr lang="zh-CN" altLang="en-US" smtClean="0"/>
              <a:t>2</a:t>
            </a:fld>
            <a:endParaRPr lang="zh-CN" altLang="en-US"/>
          </a:p>
        </p:txBody>
      </p:sp>
    </p:spTree>
    <p:extLst>
      <p:ext uri="{BB962C8B-B14F-4D97-AF65-F5344CB8AC3E}">
        <p14:creationId xmlns:p14="http://schemas.microsoft.com/office/powerpoint/2010/main" val="157893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When the deployment is ongoing, there might be some environmental changes that influence the shadowing effects, such as rainfall, foliage growth, and so on. Luckily, As the environment changes, the packet reception is ongoing as well and they provide real-time information for the shadowing effects. We take the 5 most recent packet information for each location to conduct the parameter resetting and PLEs can adapt well and facilitate transmission parameter configurations.</a:t>
            </a:r>
            <a:endParaRPr lang="zh-CN" altLang="en-US" dirty="0"/>
          </a:p>
        </p:txBody>
      </p:sp>
      <p:sp>
        <p:nvSpPr>
          <p:cNvPr id="5" name="Footer Placeholder 4">
            <a:extLst>
              <a:ext uri="{FF2B5EF4-FFF2-40B4-BE49-F238E27FC236}">
                <a16:creationId xmlns:a16="http://schemas.microsoft.com/office/drawing/2014/main" id="{E5867BF7-F817-76A5-BC51-CFD92A2CB688}"/>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DB869FF1-DB66-8245-5463-CEE4660928F6}"/>
              </a:ext>
            </a:extLst>
          </p:cNvPr>
          <p:cNvSpPr>
            <a:spLocks noGrp="1"/>
          </p:cNvSpPr>
          <p:nvPr>
            <p:ph type="sldNum" sz="quarter" idx="5"/>
          </p:nvPr>
        </p:nvSpPr>
        <p:spPr/>
        <p:txBody>
          <a:bodyPr/>
          <a:lstStyle/>
          <a:p>
            <a:fld id="{8AB13C08-B135-4C74-B09C-442FDB42FD7F}" type="slidenum">
              <a:rPr lang="zh-CN" altLang="en-US" smtClean="0"/>
              <a:t>20</a:t>
            </a:fld>
            <a:endParaRPr lang="zh-CN" altLang="en-US"/>
          </a:p>
        </p:txBody>
      </p:sp>
    </p:spTree>
    <p:extLst>
      <p:ext uri="{BB962C8B-B14F-4D97-AF65-F5344CB8AC3E}">
        <p14:creationId xmlns:p14="http://schemas.microsoft.com/office/powerpoint/2010/main" val="1162859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Footer Placeholder 4">
            <a:extLst>
              <a:ext uri="{FF2B5EF4-FFF2-40B4-BE49-F238E27FC236}">
                <a16:creationId xmlns:a16="http://schemas.microsoft.com/office/drawing/2014/main" id="{E5867BF7-F817-76A5-BC51-CFD92A2CB688}"/>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DB869FF1-DB66-8245-5463-CEE4660928F6}"/>
              </a:ext>
            </a:extLst>
          </p:cNvPr>
          <p:cNvSpPr>
            <a:spLocks noGrp="1"/>
          </p:cNvSpPr>
          <p:nvPr>
            <p:ph type="sldNum" sz="quarter" idx="5"/>
          </p:nvPr>
        </p:nvSpPr>
        <p:spPr/>
        <p:txBody>
          <a:bodyPr/>
          <a:lstStyle/>
          <a:p>
            <a:fld id="{8AB13C08-B135-4C74-B09C-442FDB42FD7F}" type="slidenum">
              <a:rPr lang="zh-CN" altLang="en-US" smtClean="0"/>
              <a:t>21</a:t>
            </a:fld>
            <a:endParaRPr lang="zh-CN" altLang="en-US"/>
          </a:p>
        </p:txBody>
      </p:sp>
    </p:spTree>
    <p:extLst>
      <p:ext uri="{BB962C8B-B14F-4D97-AF65-F5344CB8AC3E}">
        <p14:creationId xmlns:p14="http://schemas.microsoft.com/office/powerpoint/2010/main" val="4129526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a:t>
            </a:r>
            <a:r>
              <a:rPr lang="zh-CN" altLang="en-US" dirty="0"/>
              <a:t> </a:t>
            </a:r>
            <a:r>
              <a:rPr lang="en-US" altLang="zh-CN" dirty="0"/>
              <a:t>are the devices we use.</a:t>
            </a:r>
            <a:endParaRPr lang="zh-CN" altLang="en-US" dirty="0"/>
          </a:p>
        </p:txBody>
      </p:sp>
      <p:sp>
        <p:nvSpPr>
          <p:cNvPr id="5" name="Footer Placeholder 4">
            <a:extLst>
              <a:ext uri="{FF2B5EF4-FFF2-40B4-BE49-F238E27FC236}">
                <a16:creationId xmlns:a16="http://schemas.microsoft.com/office/drawing/2014/main" id="{82CF2419-79FF-21F6-F665-499DB024E622}"/>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F78FDAC3-00B6-AADC-3747-7641F34F5A2B}"/>
              </a:ext>
            </a:extLst>
          </p:cNvPr>
          <p:cNvSpPr>
            <a:spLocks noGrp="1"/>
          </p:cNvSpPr>
          <p:nvPr>
            <p:ph type="sldNum" sz="quarter" idx="5"/>
          </p:nvPr>
        </p:nvSpPr>
        <p:spPr/>
        <p:txBody>
          <a:bodyPr/>
          <a:lstStyle/>
          <a:p>
            <a:fld id="{8AB13C08-B135-4C74-B09C-442FDB42FD7F}" type="slidenum">
              <a:rPr lang="zh-CN" altLang="en-US" smtClean="0"/>
              <a:t>22</a:t>
            </a:fld>
            <a:endParaRPr lang="zh-CN" altLang="en-US"/>
          </a:p>
        </p:txBody>
      </p:sp>
    </p:spTree>
    <p:extLst>
      <p:ext uri="{BB962C8B-B14F-4D97-AF65-F5344CB8AC3E}">
        <p14:creationId xmlns:p14="http://schemas.microsoft.com/office/powerpoint/2010/main" val="1692319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Footer Placeholder 4">
            <a:extLst>
              <a:ext uri="{FF2B5EF4-FFF2-40B4-BE49-F238E27FC236}">
                <a16:creationId xmlns:a16="http://schemas.microsoft.com/office/drawing/2014/main" id="{6F48EEBF-A56F-9627-2C60-474F89BA8BF3}"/>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5ED40526-60AA-D943-839D-466FA9917142}"/>
              </a:ext>
            </a:extLst>
          </p:cNvPr>
          <p:cNvSpPr>
            <a:spLocks noGrp="1"/>
          </p:cNvSpPr>
          <p:nvPr>
            <p:ph type="sldNum" sz="quarter" idx="5"/>
          </p:nvPr>
        </p:nvSpPr>
        <p:spPr/>
        <p:txBody>
          <a:bodyPr/>
          <a:lstStyle/>
          <a:p>
            <a:fld id="{8AB13C08-B135-4C74-B09C-442FDB42FD7F}" type="slidenum">
              <a:rPr lang="zh-CN" altLang="en-US" smtClean="0"/>
              <a:t>23</a:t>
            </a:fld>
            <a:endParaRPr lang="zh-CN" altLang="en-US"/>
          </a:p>
        </p:txBody>
      </p:sp>
    </p:spTree>
    <p:extLst>
      <p:ext uri="{BB962C8B-B14F-4D97-AF65-F5344CB8AC3E}">
        <p14:creationId xmlns:p14="http://schemas.microsoft.com/office/powerpoint/2010/main" val="3491506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Footer Placeholder 4">
            <a:extLst>
              <a:ext uri="{FF2B5EF4-FFF2-40B4-BE49-F238E27FC236}">
                <a16:creationId xmlns:a16="http://schemas.microsoft.com/office/drawing/2014/main" id="{BB3B393C-D3A5-E639-7739-310463DF9C85}"/>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2B731824-F66B-F6A8-EEC6-2F1C1B7C7B7C}"/>
              </a:ext>
            </a:extLst>
          </p:cNvPr>
          <p:cNvSpPr>
            <a:spLocks noGrp="1"/>
          </p:cNvSpPr>
          <p:nvPr>
            <p:ph type="sldNum" sz="quarter" idx="5"/>
          </p:nvPr>
        </p:nvSpPr>
        <p:spPr/>
        <p:txBody>
          <a:bodyPr/>
          <a:lstStyle/>
          <a:p>
            <a:fld id="{8AB13C08-B135-4C74-B09C-442FDB42FD7F}" type="slidenum">
              <a:rPr lang="zh-CN" altLang="en-US" smtClean="0"/>
              <a:t>24</a:t>
            </a:fld>
            <a:endParaRPr lang="zh-CN" altLang="en-US"/>
          </a:p>
        </p:txBody>
      </p:sp>
    </p:spTree>
    <p:extLst>
      <p:ext uri="{BB962C8B-B14F-4D97-AF65-F5344CB8AC3E}">
        <p14:creationId xmlns:p14="http://schemas.microsoft.com/office/powerpoint/2010/main" val="2748772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i="1" dirty="0">
                <a:effectLst/>
                <a:latin typeface="Helvetica" pitchFamily="2" charset="0"/>
              </a:rPr>
              <a:t>To test the performance under</a:t>
            </a:r>
            <a:r>
              <a:rPr lang="zh-CN" altLang="en-US" i="1" dirty="0">
                <a:effectLst/>
                <a:latin typeface="Helvetica" pitchFamily="2" charset="0"/>
              </a:rPr>
              <a:t> </a:t>
            </a:r>
            <a:r>
              <a:rPr lang="en-US" altLang="zh-CN" i="1" dirty="0">
                <a:effectLst/>
                <a:latin typeface="Helvetica" pitchFamily="2" charset="0"/>
              </a:rPr>
              <a:t>spatial variations, we choose 7 directions, and pick the distance of 20 m, 40m, all the way to 160m. </a:t>
            </a:r>
            <a:endParaRPr lang="en-US" i="1" dirty="0">
              <a:effectLst/>
              <a:latin typeface="Helvetica" pitchFamily="2" charset="0"/>
            </a:endParaRPr>
          </a:p>
          <a:p>
            <a:r>
              <a:rPr lang="en-US" i="1" dirty="0">
                <a:effectLst/>
                <a:latin typeface="Helvetica" pitchFamily="2" charset="0"/>
              </a:rPr>
              <a:t>Besides, Log underestimated the link quality for distances of more than 100 meters. Because it ignores the foliage portion change along with the distance increase.</a:t>
            </a:r>
          </a:p>
          <a:p>
            <a:r>
              <a:rPr lang="en-US" i="1" dirty="0">
                <a:effectLst/>
                <a:latin typeface="Helvetica" pitchFamily="2" charset="0"/>
              </a:rPr>
              <a:t>Here is the error Cumulative Distribution Function of the 3 methods. The average error of FLog</a:t>
            </a:r>
            <a:r>
              <a:rPr lang="en-US" i="0" dirty="0">
                <a:effectLst/>
                <a:latin typeface="Helvetica" pitchFamily="2" charset="0"/>
              </a:rPr>
              <a:t> </a:t>
            </a:r>
            <a:r>
              <a:rPr lang="en-US" i="1" dirty="0">
                <a:effectLst/>
                <a:latin typeface="Helvetica" pitchFamily="2" charset="0"/>
              </a:rPr>
              <a:t>is only 2.85 dBm, showing substantial performance improvement</a:t>
            </a:r>
            <a:r>
              <a:rPr lang="en-US" i="0" dirty="0">
                <a:effectLst/>
                <a:latin typeface="Helvetica" pitchFamily="2" charset="0"/>
              </a:rPr>
              <a:t> </a:t>
            </a:r>
            <a:r>
              <a:rPr lang="en-US" i="1" dirty="0">
                <a:effectLst/>
                <a:latin typeface="Helvetica" pitchFamily="2" charset="0"/>
              </a:rPr>
              <a:t>over others. In particular,</a:t>
            </a:r>
            <a:r>
              <a:rPr lang="en-US" i="0" dirty="0">
                <a:effectLst/>
                <a:latin typeface="Helvetica" pitchFamily="2" charset="0"/>
              </a:rPr>
              <a:t> </a:t>
            </a:r>
            <a:r>
              <a:rPr lang="en-US" i="1" dirty="0">
                <a:effectLst/>
                <a:latin typeface="Helvetica" pitchFamily="2" charset="0"/>
              </a:rPr>
              <a:t>FLog reduces the ESP estimation error of Log and LLog by 42.7%</a:t>
            </a:r>
            <a:r>
              <a:rPr lang="en-US" i="0" dirty="0">
                <a:effectLst/>
                <a:latin typeface="Helvetica" pitchFamily="2" charset="0"/>
              </a:rPr>
              <a:t> </a:t>
            </a:r>
            <a:r>
              <a:rPr lang="en-US" i="1" dirty="0">
                <a:effectLst/>
                <a:latin typeface="Helvetica" pitchFamily="2" charset="0"/>
              </a:rPr>
              <a:t>and 35.2%, respectively.</a:t>
            </a:r>
            <a:endParaRPr lang="en-US" dirty="0">
              <a:effectLst/>
              <a:latin typeface="Helvetica" pitchFamily="2" charset="0"/>
            </a:endParaRPr>
          </a:p>
          <a:p>
            <a:endParaRPr lang="zh-CN" altLang="en-US" dirty="0"/>
          </a:p>
        </p:txBody>
      </p:sp>
      <p:sp>
        <p:nvSpPr>
          <p:cNvPr id="5" name="Footer Placeholder 4">
            <a:extLst>
              <a:ext uri="{FF2B5EF4-FFF2-40B4-BE49-F238E27FC236}">
                <a16:creationId xmlns:a16="http://schemas.microsoft.com/office/drawing/2014/main" id="{6EF18C8B-9929-4F73-3816-4CF415BF9CC4}"/>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08773768-C665-D50C-E915-EA90F5588E57}"/>
              </a:ext>
            </a:extLst>
          </p:cNvPr>
          <p:cNvSpPr>
            <a:spLocks noGrp="1"/>
          </p:cNvSpPr>
          <p:nvPr>
            <p:ph type="sldNum" sz="quarter" idx="5"/>
          </p:nvPr>
        </p:nvSpPr>
        <p:spPr/>
        <p:txBody>
          <a:bodyPr/>
          <a:lstStyle/>
          <a:p>
            <a:fld id="{8AB13C08-B135-4C74-B09C-442FDB42FD7F}" type="slidenum">
              <a:rPr lang="zh-CN" altLang="en-US" smtClean="0"/>
              <a:t>25</a:t>
            </a:fld>
            <a:endParaRPr lang="zh-CN" altLang="en-US"/>
          </a:p>
        </p:txBody>
      </p:sp>
    </p:spTree>
    <p:extLst>
      <p:ext uri="{BB962C8B-B14F-4D97-AF65-F5344CB8AC3E}">
        <p14:creationId xmlns:p14="http://schemas.microsoft.com/office/powerpoint/2010/main" val="3760554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ffectLst/>
                <a:latin typeface="Helvetica" pitchFamily="2" charset="0"/>
              </a:rPr>
              <a:t>Apart from the autumn dataset, we deployed 4 nodes at different locations in the field and collected data for 4 more weeks during spring. The sudden change for Node 1 occurred because of a gusty wind that caused the</a:t>
            </a:r>
            <a:r>
              <a:rPr lang="en-US" i="0" dirty="0">
                <a:effectLst/>
                <a:latin typeface="Helvetica" pitchFamily="2" charset="0"/>
              </a:rPr>
              <a:t> </a:t>
            </a:r>
            <a:r>
              <a:rPr lang="en-US" i="1" dirty="0">
                <a:effectLst/>
                <a:latin typeface="Helvetica" pitchFamily="2" charset="0"/>
              </a:rPr>
              <a:t>waterproof cover behind the antenna to lift up like a reflection</a:t>
            </a:r>
            <a:r>
              <a:rPr lang="en-US" i="0" dirty="0">
                <a:effectLst/>
                <a:latin typeface="Helvetica" pitchFamily="2" charset="0"/>
              </a:rPr>
              <a:t> </a:t>
            </a:r>
            <a:r>
              <a:rPr lang="en-US" i="1" dirty="0">
                <a:effectLst/>
                <a:latin typeface="Helvetica" pitchFamily="2" charset="0"/>
              </a:rPr>
              <a:t>mirror, significantly increasing ESP. The cover was</a:t>
            </a:r>
            <a:r>
              <a:rPr lang="en-US" i="0" dirty="0">
                <a:effectLst/>
                <a:latin typeface="Helvetica" pitchFamily="2" charset="0"/>
              </a:rPr>
              <a:t> </a:t>
            </a:r>
            <a:r>
              <a:rPr lang="en-US" i="1" dirty="0">
                <a:effectLst/>
                <a:latin typeface="Helvetica" pitchFamily="2" charset="0"/>
              </a:rPr>
              <a:t>manually recovered at the second change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ffectLst/>
                <a:latin typeface="Helvetica" pitchFamily="2" charset="0"/>
              </a:rPr>
              <a:t>There a visible foliage growth during these 4 weeks. So we name the first 2 weeks as Early spring and last 2 weeks as late spring</a:t>
            </a:r>
            <a:endParaRPr lang="en-US" dirty="0">
              <a:effectLst/>
              <a:latin typeface="Helvetica" pitchFamily="2" charset="0"/>
            </a:endParaRPr>
          </a:p>
          <a:p>
            <a:endParaRPr lang="en-US" i="1" dirty="0">
              <a:effectLst/>
              <a:latin typeface="Helvetica" pitchFamily="2" charset="0"/>
            </a:endParaRPr>
          </a:p>
        </p:txBody>
      </p:sp>
      <p:sp>
        <p:nvSpPr>
          <p:cNvPr id="5" name="Footer Placeholder 4">
            <a:extLst>
              <a:ext uri="{FF2B5EF4-FFF2-40B4-BE49-F238E27FC236}">
                <a16:creationId xmlns:a16="http://schemas.microsoft.com/office/drawing/2014/main" id="{EB04B370-A1B6-7349-F36C-7C6364E8CFD9}"/>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2F35561D-63AF-E7CC-29A3-72E5CE687414}"/>
              </a:ext>
            </a:extLst>
          </p:cNvPr>
          <p:cNvSpPr>
            <a:spLocks noGrp="1"/>
          </p:cNvSpPr>
          <p:nvPr>
            <p:ph type="sldNum" sz="quarter" idx="5"/>
          </p:nvPr>
        </p:nvSpPr>
        <p:spPr/>
        <p:txBody>
          <a:bodyPr/>
          <a:lstStyle/>
          <a:p>
            <a:fld id="{8AB13C08-B135-4C74-B09C-442FDB42FD7F}" type="slidenum">
              <a:rPr lang="zh-CN" altLang="en-US" smtClean="0"/>
              <a:t>26</a:t>
            </a:fld>
            <a:endParaRPr lang="zh-CN" altLang="en-US"/>
          </a:p>
        </p:txBody>
      </p:sp>
    </p:spTree>
    <p:extLst>
      <p:ext uri="{BB962C8B-B14F-4D97-AF65-F5344CB8AC3E}">
        <p14:creationId xmlns:p14="http://schemas.microsoft.com/office/powerpoint/2010/main" val="390210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ffectLst/>
                <a:latin typeface="Helvetica" pitchFamily="2" charset="0"/>
              </a:rPr>
              <a:t>Specifically, The biometrics are the biggest in Autumn, with full leaves and fruits. in the first </a:t>
            </a:r>
            <a:r>
              <a:rPr lang="en-US" altLang="zh-CN" i="1" dirty="0">
                <a:effectLst/>
                <a:latin typeface="Helvetica" pitchFamily="2" charset="0"/>
              </a:rPr>
              <a:t>2</a:t>
            </a:r>
            <a:r>
              <a:rPr lang="zh-CN" altLang="en-US" i="1" dirty="0">
                <a:effectLst/>
                <a:latin typeface="Helvetica" pitchFamily="2" charset="0"/>
              </a:rPr>
              <a:t> </a:t>
            </a:r>
            <a:r>
              <a:rPr lang="en-US" altLang="zh-CN" i="1" dirty="0">
                <a:effectLst/>
                <a:latin typeface="Helvetica" pitchFamily="2" charset="0"/>
              </a:rPr>
              <a:t>weeks of Spring, there are only a few buds on the tree, highly similar to the winter, but they rapidly grow into leaves and flowers in the next 2 weeks. </a:t>
            </a:r>
            <a:endParaRPr lang="en-US" dirty="0">
              <a:effectLst/>
              <a:latin typeface="Helvetica" pitchFamily="2" charset="0"/>
            </a:endParaRPr>
          </a:p>
          <a:p>
            <a:endParaRPr lang="en-US" i="1" dirty="0">
              <a:effectLst/>
              <a:latin typeface="Helvetica" pitchFamily="2" charset="0"/>
            </a:endParaRPr>
          </a:p>
          <a:p>
            <a:r>
              <a:rPr lang="en-US" i="1" dirty="0">
                <a:effectLst/>
                <a:latin typeface="Helvetica" pitchFamily="2" charset="0"/>
              </a:rPr>
              <a:t>The right figure shows that FLog is capable of adapting well to this</a:t>
            </a:r>
            <a:r>
              <a:rPr lang="en-US" i="0" dirty="0">
                <a:effectLst/>
                <a:latin typeface="Helvetica" pitchFamily="2" charset="0"/>
              </a:rPr>
              <a:t> </a:t>
            </a:r>
            <a:r>
              <a:rPr lang="en-US" i="1" dirty="0">
                <a:effectLst/>
                <a:latin typeface="Helvetica" pitchFamily="2" charset="0"/>
              </a:rPr>
              <a:t>dynamic, with average estimation errors of 2.85 dBm, 3.61 dBm, and 1.42 dBm across</a:t>
            </a:r>
            <a:r>
              <a:rPr lang="en-US" i="0" dirty="0">
                <a:effectLst/>
                <a:latin typeface="Helvetica" pitchFamily="2" charset="0"/>
              </a:rPr>
              <a:t> </a:t>
            </a:r>
            <a:r>
              <a:rPr lang="en-US" i="1" dirty="0">
                <a:effectLst/>
                <a:latin typeface="Helvetica" pitchFamily="2" charset="0"/>
              </a:rPr>
              <a:t>three foliage density states, outperforming other baselines.</a:t>
            </a:r>
            <a:endParaRPr lang="en-US" dirty="0">
              <a:effectLst/>
              <a:latin typeface="Helvetica" pitchFamily="2" charset="0"/>
            </a:endParaRPr>
          </a:p>
          <a:p>
            <a:endParaRPr lang="zh-CN" altLang="en-US" dirty="0"/>
          </a:p>
        </p:txBody>
      </p:sp>
      <p:sp>
        <p:nvSpPr>
          <p:cNvPr id="5" name="Footer Placeholder 4">
            <a:extLst>
              <a:ext uri="{FF2B5EF4-FFF2-40B4-BE49-F238E27FC236}">
                <a16:creationId xmlns:a16="http://schemas.microsoft.com/office/drawing/2014/main" id="{EB04B370-A1B6-7349-F36C-7C6364E8CFD9}"/>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2F35561D-63AF-E7CC-29A3-72E5CE687414}"/>
              </a:ext>
            </a:extLst>
          </p:cNvPr>
          <p:cNvSpPr>
            <a:spLocks noGrp="1"/>
          </p:cNvSpPr>
          <p:nvPr>
            <p:ph type="sldNum" sz="quarter" idx="5"/>
          </p:nvPr>
        </p:nvSpPr>
        <p:spPr/>
        <p:txBody>
          <a:bodyPr/>
          <a:lstStyle/>
          <a:p>
            <a:fld id="{8AB13C08-B135-4C74-B09C-442FDB42FD7F}" type="slidenum">
              <a:rPr lang="zh-CN" altLang="en-US" smtClean="0"/>
              <a:t>27</a:t>
            </a:fld>
            <a:endParaRPr lang="zh-CN" altLang="en-US"/>
          </a:p>
        </p:txBody>
      </p:sp>
    </p:spTree>
    <p:extLst>
      <p:ext uri="{BB962C8B-B14F-4D97-AF65-F5344CB8AC3E}">
        <p14:creationId xmlns:p14="http://schemas.microsoft.com/office/powerpoint/2010/main" val="585932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test the performance under </a:t>
            </a:r>
            <a:r>
              <a:rPr lang="en-US" sz="1200" dirty="0"/>
              <a:t>Long-term foliage shape changes, we use the PLEs fitted from the original almond orchard and test in another almond orchard which is planted about 4 years later in the same season, or the same foliage density. As shown in the left figure, they have visible shape difference in both width and height.</a:t>
            </a:r>
          </a:p>
          <a:p>
            <a:r>
              <a:rPr lang="en-US" i="1" dirty="0" err="1">
                <a:effectLst/>
                <a:latin typeface="Helvetica" pitchFamily="2" charset="0"/>
              </a:rPr>
              <a:t>FLog’s</a:t>
            </a:r>
            <a:r>
              <a:rPr lang="en-US" i="1" dirty="0">
                <a:effectLst/>
                <a:latin typeface="Helvetica" pitchFamily="2" charset="0"/>
              </a:rPr>
              <a:t> performance was comparable to the</a:t>
            </a:r>
            <a:r>
              <a:rPr lang="en-US" i="0" dirty="0">
                <a:effectLst/>
                <a:latin typeface="Helvetica" pitchFamily="2" charset="0"/>
              </a:rPr>
              <a:t> </a:t>
            </a:r>
            <a:r>
              <a:rPr lang="en-US" i="1" dirty="0">
                <a:effectLst/>
                <a:latin typeface="Helvetica" pitchFamily="2" charset="0"/>
              </a:rPr>
              <a:t>performance when fitting and testing in the same orchard, with an average ESP</a:t>
            </a:r>
            <a:r>
              <a:rPr lang="en-US" i="0" dirty="0">
                <a:effectLst/>
                <a:latin typeface="Helvetica" pitchFamily="2" charset="0"/>
              </a:rPr>
              <a:t> error </a:t>
            </a:r>
            <a:r>
              <a:rPr lang="en-US" i="1" dirty="0">
                <a:effectLst/>
                <a:latin typeface="Helvetica" pitchFamily="2" charset="0"/>
              </a:rPr>
              <a:t>of 2.5 dBm higher than to 3.4 dBm for Log.</a:t>
            </a:r>
            <a:endParaRPr lang="en-US" dirty="0">
              <a:effectLst/>
              <a:latin typeface="Helvetica" pitchFamily="2" charset="0"/>
            </a:endParaRPr>
          </a:p>
          <a:p>
            <a:endParaRPr lang="zh-CN" altLang="en-US" dirty="0"/>
          </a:p>
        </p:txBody>
      </p:sp>
      <p:sp>
        <p:nvSpPr>
          <p:cNvPr id="5" name="Footer Placeholder 4">
            <a:extLst>
              <a:ext uri="{FF2B5EF4-FFF2-40B4-BE49-F238E27FC236}">
                <a16:creationId xmlns:a16="http://schemas.microsoft.com/office/drawing/2014/main" id="{EB04B370-A1B6-7349-F36C-7C6364E8CFD9}"/>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2F35561D-63AF-E7CC-29A3-72E5CE687414}"/>
              </a:ext>
            </a:extLst>
          </p:cNvPr>
          <p:cNvSpPr>
            <a:spLocks noGrp="1"/>
          </p:cNvSpPr>
          <p:nvPr>
            <p:ph type="sldNum" sz="quarter" idx="5"/>
          </p:nvPr>
        </p:nvSpPr>
        <p:spPr/>
        <p:txBody>
          <a:bodyPr/>
          <a:lstStyle/>
          <a:p>
            <a:fld id="{8AB13C08-B135-4C74-B09C-442FDB42FD7F}" type="slidenum">
              <a:rPr lang="zh-CN" altLang="en-US" smtClean="0"/>
              <a:t>28</a:t>
            </a:fld>
            <a:endParaRPr lang="zh-CN" altLang="en-US"/>
          </a:p>
        </p:txBody>
      </p:sp>
    </p:spTree>
    <p:extLst>
      <p:ext uri="{BB962C8B-B14F-4D97-AF65-F5344CB8AC3E}">
        <p14:creationId xmlns:p14="http://schemas.microsoft.com/office/powerpoint/2010/main" val="4251868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study the practical performance of Flog, we conducted a case study on estimating the gateway coverage for all node locations. We suppose a fixed gateway location and split the orchard area into 8 by 8 grids. Each grid is 19.2 meters by 19.2 meters. We use 3 models to estimate the packet delivery rate for each grid. Here is the </a:t>
            </a:r>
            <a:r>
              <a:rPr lang="en-US" altLang="zh-CN"/>
              <a:t>groundtruth</a:t>
            </a:r>
            <a:r>
              <a:rPr lang="en-US" altLang="zh-CN" dirty="0"/>
              <a:t> collected site by site. The coverage radius is about 140 meters with variations in different direction.</a:t>
            </a:r>
          </a:p>
          <a:p>
            <a:endParaRPr lang="zh-CN" altLang="en-US" dirty="0"/>
          </a:p>
        </p:txBody>
      </p:sp>
      <p:sp>
        <p:nvSpPr>
          <p:cNvPr id="5" name="Footer Placeholder 4">
            <a:extLst>
              <a:ext uri="{FF2B5EF4-FFF2-40B4-BE49-F238E27FC236}">
                <a16:creationId xmlns:a16="http://schemas.microsoft.com/office/drawing/2014/main" id="{B7CC7397-84BB-F424-997D-3F247A58BC17}"/>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9F116CE0-0E15-CC6F-2B7C-2E735BCE85B6}"/>
              </a:ext>
            </a:extLst>
          </p:cNvPr>
          <p:cNvSpPr>
            <a:spLocks noGrp="1"/>
          </p:cNvSpPr>
          <p:nvPr>
            <p:ph type="sldNum" sz="quarter" idx="5"/>
          </p:nvPr>
        </p:nvSpPr>
        <p:spPr/>
        <p:txBody>
          <a:bodyPr/>
          <a:lstStyle/>
          <a:p>
            <a:fld id="{8AB13C08-B135-4C74-B09C-442FDB42FD7F}" type="slidenum">
              <a:rPr lang="zh-CN" altLang="en-US" smtClean="0"/>
              <a:t>29</a:t>
            </a:fld>
            <a:endParaRPr lang="zh-CN" altLang="en-US"/>
          </a:p>
        </p:txBody>
      </p:sp>
    </p:spTree>
    <p:extLst>
      <p:ext uri="{BB962C8B-B14F-4D97-AF65-F5344CB8AC3E}">
        <p14:creationId xmlns:p14="http://schemas.microsoft.com/office/powerpoint/2010/main" val="3185745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Nowadays, there are several wireless technology options, for example, adding a cellular module for each sensor provides </a:t>
            </a:r>
          </a:p>
          <a:p>
            <a:r>
              <a:rPr lang="en-US" altLang="zh-CN" dirty="0"/>
              <a:t>a long-range and reliable communication </a:t>
            </a:r>
          </a:p>
          <a:p>
            <a:r>
              <a:rPr lang="en-US" altLang="zh-CN" dirty="0"/>
              <a:t>and is easy to maintain, but the high energy consumption and monthly fee hinder it from being adopted.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WiFi</a:t>
            </a:r>
            <a:r>
              <a:rPr lang="en-US" altLang="zh-CN" dirty="0"/>
              <a:t> Local Area Networks require no service fee but are significantly short in communication distance. (double click)</a:t>
            </a:r>
          </a:p>
          <a:p>
            <a:endParaRPr lang="en-US" altLang="zh-CN" dirty="0"/>
          </a:p>
          <a:p>
            <a:r>
              <a:rPr lang="en-US" altLang="zh-CN" dirty="0" err="1"/>
              <a:t>Multihop</a:t>
            </a:r>
            <a:r>
              <a:rPr lang="en-US" altLang="zh-CN" dirty="0"/>
              <a:t> mesh network leverages the relay functionality of each node to enable wide coverage(double click)</a:t>
            </a:r>
          </a:p>
          <a:p>
            <a:r>
              <a:rPr lang="en-US" altLang="zh-CN" dirty="0"/>
              <a:t>but it takes lots of effort to maintain. Finally, LoRa network wins out because of its low power, long-range, free ISM frequency band as well as easy maintenance. As a simple star topology is adequate for most applications, LoRa has gained prevalence from industry worldwide, to name a few, </a:t>
            </a:r>
            <a:r>
              <a:rPr lang="en-US" altLang="zh-CN" dirty="0" err="1"/>
              <a:t>AllIoT</a:t>
            </a:r>
            <a:r>
              <a:rPr lang="en-US" altLang="zh-CN" dirty="0"/>
              <a:t> from the UK and </a:t>
            </a:r>
            <a:r>
              <a:rPr lang="en-US" altLang="zh-CN" dirty="0" err="1"/>
              <a:t>Semtech</a:t>
            </a:r>
            <a:r>
              <a:rPr lang="en-US" altLang="zh-CN" dirty="0"/>
              <a:t> from the US.</a:t>
            </a:r>
            <a:endParaRPr lang="zh-CN" altLang="en-US" dirty="0"/>
          </a:p>
        </p:txBody>
      </p:sp>
      <p:sp>
        <p:nvSpPr>
          <p:cNvPr id="5" name="Footer Placeholder 4">
            <a:extLst>
              <a:ext uri="{FF2B5EF4-FFF2-40B4-BE49-F238E27FC236}">
                <a16:creationId xmlns:a16="http://schemas.microsoft.com/office/drawing/2014/main" id="{B4D4D73A-8B3D-FF4B-032A-352F8883B191}"/>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23CC3BAF-A842-7723-EC91-D10D6C5F6457}"/>
              </a:ext>
            </a:extLst>
          </p:cNvPr>
          <p:cNvSpPr>
            <a:spLocks noGrp="1"/>
          </p:cNvSpPr>
          <p:nvPr>
            <p:ph type="sldNum" sz="quarter" idx="5"/>
          </p:nvPr>
        </p:nvSpPr>
        <p:spPr/>
        <p:txBody>
          <a:bodyPr/>
          <a:lstStyle/>
          <a:p>
            <a:fld id="{8AB13C08-B135-4C74-B09C-442FDB42FD7F}" type="slidenum">
              <a:rPr lang="zh-CN" altLang="en-US" smtClean="0"/>
              <a:t>3</a:t>
            </a:fld>
            <a:endParaRPr lang="zh-CN" altLang="en-US"/>
          </a:p>
        </p:txBody>
      </p:sp>
    </p:spTree>
    <p:extLst>
      <p:ext uri="{BB962C8B-B14F-4D97-AF65-F5344CB8AC3E}">
        <p14:creationId xmlns:p14="http://schemas.microsoft.com/office/powerpoint/2010/main" val="42528203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Thank</a:t>
            </a:r>
            <a:r>
              <a:rPr lang="zh-CN" altLang="en-US" dirty="0"/>
              <a:t> </a:t>
            </a:r>
            <a:r>
              <a:rPr lang="en-US" altLang="zh-CN" dirty="0"/>
              <a:t>you</a:t>
            </a:r>
          </a:p>
        </p:txBody>
      </p:sp>
      <p:sp>
        <p:nvSpPr>
          <p:cNvPr id="5" name="Footer Placeholder 4">
            <a:extLst>
              <a:ext uri="{FF2B5EF4-FFF2-40B4-BE49-F238E27FC236}">
                <a16:creationId xmlns:a16="http://schemas.microsoft.com/office/drawing/2014/main" id="{BC0539C6-C759-C288-886E-79D5700F115B}"/>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83385599-D92D-C207-24A7-A28F233DBB89}"/>
              </a:ext>
            </a:extLst>
          </p:cNvPr>
          <p:cNvSpPr>
            <a:spLocks noGrp="1"/>
          </p:cNvSpPr>
          <p:nvPr>
            <p:ph type="sldNum" sz="quarter" idx="5"/>
          </p:nvPr>
        </p:nvSpPr>
        <p:spPr/>
        <p:txBody>
          <a:bodyPr/>
          <a:lstStyle/>
          <a:p>
            <a:fld id="{8AB13C08-B135-4C74-B09C-442FDB42FD7F}" type="slidenum">
              <a:rPr lang="zh-CN" altLang="en-US" smtClean="0"/>
              <a:t>30</a:t>
            </a:fld>
            <a:endParaRPr lang="zh-CN" altLang="en-US"/>
          </a:p>
        </p:txBody>
      </p:sp>
    </p:spTree>
    <p:extLst>
      <p:ext uri="{BB962C8B-B14F-4D97-AF65-F5344CB8AC3E}">
        <p14:creationId xmlns:p14="http://schemas.microsoft.com/office/powerpoint/2010/main" val="1692611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For LoRa use cases,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sensor nodes are set up near the ground or trunk to gather 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According to our study, the Gateway should be set at a height of about 10 meters to achieve wide coverage, with a pole, tower, or tripods supporting </a:t>
            </a:r>
            <a:r>
              <a:rPr lang="en-US" altLang="zh-CN" dirty="0" err="1"/>
              <a:t>it.To</a:t>
            </a:r>
            <a:r>
              <a:rPr lang="en-US" altLang="zh-CN" dirty="0"/>
              <a:t> ensure a successful link establishment and assign proper transmission parameters, it’s required to estimate the link quality accurately. </a:t>
            </a:r>
          </a:p>
          <a:p>
            <a:r>
              <a:rPr lang="en-US" altLang="zh-CN" dirty="0"/>
              <a:t>The overestimation will cause deployment at dead points that are totally out of connection. While the underestimation will lead to the waste of transmission power or channel resources like Spreading Factors. Hence, link quality estimation is a necessary step for the deployment.</a:t>
            </a:r>
          </a:p>
          <a:p>
            <a:endParaRPr lang="en-US" altLang="zh-CN" dirty="0"/>
          </a:p>
          <a:p>
            <a:endParaRPr lang="en-US" altLang="zh-CN" dirty="0"/>
          </a:p>
          <a:p>
            <a:endParaRPr lang="zh-CN" altLang="en-US" dirty="0"/>
          </a:p>
        </p:txBody>
      </p:sp>
      <p:sp>
        <p:nvSpPr>
          <p:cNvPr id="5" name="Footer Placeholder 4">
            <a:extLst>
              <a:ext uri="{FF2B5EF4-FFF2-40B4-BE49-F238E27FC236}">
                <a16:creationId xmlns:a16="http://schemas.microsoft.com/office/drawing/2014/main" id="{2E98A643-8522-DA47-9433-E497C4C49B2E}"/>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FC33D866-03F5-4FAA-DCF4-35DF501B0F3D}"/>
              </a:ext>
            </a:extLst>
          </p:cNvPr>
          <p:cNvSpPr>
            <a:spLocks noGrp="1"/>
          </p:cNvSpPr>
          <p:nvPr>
            <p:ph type="sldNum" sz="quarter" idx="5"/>
          </p:nvPr>
        </p:nvSpPr>
        <p:spPr/>
        <p:txBody>
          <a:bodyPr/>
          <a:lstStyle/>
          <a:p>
            <a:fld id="{8AB13C08-B135-4C74-B09C-442FDB42FD7F}" type="slidenum">
              <a:rPr lang="zh-CN" altLang="en-US" smtClean="0"/>
              <a:t>4</a:t>
            </a:fld>
            <a:endParaRPr lang="zh-CN" altLang="en-US"/>
          </a:p>
        </p:txBody>
      </p:sp>
    </p:spTree>
    <p:extLst>
      <p:ext uri="{BB962C8B-B14F-4D97-AF65-F5344CB8AC3E}">
        <p14:creationId xmlns:p14="http://schemas.microsoft.com/office/powerpoint/2010/main" val="3799269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what’s unique about the orchard scenario? </a:t>
            </a:r>
          </a:p>
          <a:p>
            <a:r>
              <a:rPr lang="en-US" altLang="zh-CN" dirty="0"/>
              <a:t>Here we made a comparison study between free space and in the orchards using SF10 and a transmission power of 14 dBm. In free space, We set up the distances between the gateway and sensor from 0.5 kilometers, 1 km, 1.5 km to 2 kilometers and find that the link quality at 2 km can still be perfect, with the Signal-to-noise ratio of about minus 8 dBm. For the orchard, we set the distance as 15 meters, 30 meters, all the way to 90 meters. The results show that the signal attenuates quickly with the distance increasing. </a:t>
            </a:r>
          </a:p>
          <a:p>
            <a:r>
              <a:rPr lang="en-US" altLang="zh-CN" dirty="0"/>
              <a:t>Comparing the link quality at 2 km in free space is much better than 90 meters in orchards, we can observe that </a:t>
            </a:r>
          </a:p>
          <a:p>
            <a:r>
              <a:rPr lang="en-US" altLang="zh-CN" dirty="0"/>
              <a:t>the dense foliage leads to large attenuation, which can’t be properly accounted for by the free space models.</a:t>
            </a:r>
            <a:endParaRPr lang="zh-CN" altLang="en-US" dirty="0"/>
          </a:p>
        </p:txBody>
      </p:sp>
      <p:sp>
        <p:nvSpPr>
          <p:cNvPr id="5" name="Footer Placeholder 4">
            <a:extLst>
              <a:ext uri="{FF2B5EF4-FFF2-40B4-BE49-F238E27FC236}">
                <a16:creationId xmlns:a16="http://schemas.microsoft.com/office/drawing/2014/main" id="{FAFEB71D-E93C-9C1E-9230-30B12EEEFBC9}"/>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712953B1-81F8-05C4-2F05-C4459CBF3103}"/>
              </a:ext>
            </a:extLst>
          </p:cNvPr>
          <p:cNvSpPr>
            <a:spLocks noGrp="1"/>
          </p:cNvSpPr>
          <p:nvPr>
            <p:ph type="sldNum" sz="quarter" idx="5"/>
          </p:nvPr>
        </p:nvSpPr>
        <p:spPr/>
        <p:txBody>
          <a:bodyPr/>
          <a:lstStyle/>
          <a:p>
            <a:fld id="{8AB13C08-B135-4C74-B09C-442FDB42FD7F}" type="slidenum">
              <a:rPr lang="zh-CN" altLang="en-US" smtClean="0"/>
              <a:t>5</a:t>
            </a:fld>
            <a:endParaRPr lang="zh-CN" altLang="en-US"/>
          </a:p>
        </p:txBody>
      </p:sp>
    </p:spTree>
    <p:extLst>
      <p:ext uri="{BB962C8B-B14F-4D97-AF65-F5344CB8AC3E}">
        <p14:creationId xmlns:p14="http://schemas.microsoft.com/office/powerpoint/2010/main" val="37850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state of art path loss model that can work is </a:t>
            </a:r>
            <a:r>
              <a:rPr lang="en-US" sz="1200" dirty="0"/>
              <a:t>Log-normal Shadowing Model, we will abbreviate it as Log.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calculates the path loss like this: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 is the </a:t>
            </a:r>
            <a:r>
              <a:rPr lang="en-US" sz="1200" dirty="0">
                <a:effectLst/>
              </a:rPr>
              <a:t>distance between the sender and receiver,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while </a:t>
            </a:r>
            <a:r>
              <a:rPr lang="en-US" sz="1200" dirty="0" err="1">
                <a:effectLst/>
              </a:rPr>
              <a:t>dref</a:t>
            </a:r>
            <a:r>
              <a:rPr lang="en-US" sz="1200" dirty="0">
                <a:effectLst/>
              </a:rPr>
              <a:t> is a constant short Reference Distance, usually set as 1meters. The larger d is, the more path loss will be.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rPr>
              <a:t>PLref</a:t>
            </a:r>
            <a:r>
              <a:rPr lang="en-US" sz="1200" dirty="0">
                <a:effectLst/>
              </a:rPr>
              <a:t> is the reference</a:t>
            </a:r>
            <a:r>
              <a:rPr lang="zh-CN" altLang="en-US" sz="1200" dirty="0">
                <a:effectLst/>
              </a:rPr>
              <a:t> </a:t>
            </a:r>
            <a:r>
              <a:rPr lang="en-US" altLang="zh-CN" sz="1200" dirty="0">
                <a:effectLst/>
              </a:rPr>
              <a:t>path loss, which refers to the </a:t>
            </a:r>
            <a:r>
              <a:rPr lang="en-US" sz="1200" dirty="0">
                <a:effectLst/>
              </a:rPr>
              <a:t>path loss when d equals </a:t>
            </a:r>
            <a:r>
              <a:rPr lang="en-US" sz="1200" dirty="0" err="1">
                <a:effectLst/>
              </a:rPr>
              <a:t>dref</a:t>
            </a:r>
            <a:r>
              <a:rPr lang="en-US" sz="120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The most important part PLE refers to </a:t>
            </a:r>
            <a:r>
              <a:rPr lang="en-US" sz="1200" dirty="0">
                <a:solidFill>
                  <a:srgbClr val="FF0000"/>
                </a:solidFill>
                <a:effectLst/>
              </a:rPr>
              <a:t>Path Loss Exponent, which is a parameter related to the media. It’s usually empirically picked from such tables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effectLst/>
              </a:rPr>
              <a:t> or calculated from measured data. Specifically, for each packet reception, we can </a:t>
            </a:r>
            <a:r>
              <a:rPr lang="en-US" sz="1200" dirty="0" err="1">
                <a:solidFill>
                  <a:srgbClr val="FF0000"/>
                </a:solidFill>
                <a:effectLst/>
              </a:rPr>
              <a:t>measurena</a:t>
            </a:r>
            <a:r>
              <a:rPr lang="en-US" sz="1200" dirty="0">
                <a:solidFill>
                  <a:srgbClr val="FF0000"/>
                </a:solidFill>
                <a:effectLst/>
              </a:rPr>
              <a:t> path loss and d to calculate the PLE for a certain environment.</a:t>
            </a:r>
            <a:endParaRPr lang="zh-CN" altLang="en-US" dirty="0"/>
          </a:p>
        </p:txBody>
      </p:sp>
      <p:sp>
        <p:nvSpPr>
          <p:cNvPr id="5" name="Footer Placeholder 4">
            <a:extLst>
              <a:ext uri="{FF2B5EF4-FFF2-40B4-BE49-F238E27FC236}">
                <a16:creationId xmlns:a16="http://schemas.microsoft.com/office/drawing/2014/main" id="{0D51B125-3CF3-A963-6118-467F078F59B3}"/>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FEB73080-AADB-DD3B-2CF1-336CD05254E5}"/>
              </a:ext>
            </a:extLst>
          </p:cNvPr>
          <p:cNvSpPr>
            <a:spLocks noGrp="1"/>
          </p:cNvSpPr>
          <p:nvPr>
            <p:ph type="sldNum" sz="quarter" idx="5"/>
          </p:nvPr>
        </p:nvSpPr>
        <p:spPr/>
        <p:txBody>
          <a:bodyPr/>
          <a:lstStyle/>
          <a:p>
            <a:fld id="{8AB13C08-B135-4C74-B09C-442FDB42FD7F}" type="slidenum">
              <a:rPr lang="zh-CN" altLang="en-US" smtClean="0"/>
              <a:t>6</a:t>
            </a:fld>
            <a:endParaRPr lang="zh-CN" altLang="en-US"/>
          </a:p>
        </p:txBody>
      </p:sp>
    </p:spTree>
    <p:extLst>
      <p:ext uri="{BB962C8B-B14F-4D97-AF65-F5344CB8AC3E}">
        <p14:creationId xmlns:p14="http://schemas.microsoft.com/office/powerpoint/2010/main" val="1213662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Now Let’s see the performance and lessons we learned from Log model.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Here we use Expected Signal Power (ESP) </a:t>
            </a:r>
            <a:r>
              <a:rPr lang="en-US" altLang="zh-CN" dirty="0" err="1"/>
              <a:t>tp</a:t>
            </a:r>
            <a:r>
              <a:rPr lang="en-US" altLang="zh-CN" dirty="0"/>
              <a:t> indicate the signal strength at the receiver side. In this experiment, the distance remains always the same as 80 meters, we only change the directions.</a:t>
            </a:r>
            <a:r>
              <a:rPr lang="zh-CN" altLang="en-US" dirty="0"/>
              <a:t> </a:t>
            </a:r>
            <a:r>
              <a:rPr lang="en-US" altLang="zh-CN" dirty="0"/>
              <a:t>We</a:t>
            </a:r>
            <a:r>
              <a:rPr lang="zh-CN" altLang="en-US" dirty="0"/>
              <a:t> </a:t>
            </a:r>
            <a:r>
              <a:rPr lang="en-US" altLang="zh-CN" dirty="0"/>
              <a:t>choose this direction parallel to the tree’s arrangement as reference, named 0 degree, taking 40 packets receptions,  then set it at 15 degrees to measure packet receptions, then 30 all the way to 90.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can observe in the right figure that </a:t>
            </a:r>
            <a:r>
              <a:rPr lang="en-US" altLang="zh-CN" sz="1200" dirty="0"/>
              <a:t>Link quality varies significantly in different directions. From minus 105 to minus 118 dBm. The red dashed horizontal line is the average ESP value and the black solid line is the estimation from Log. Although Log fits the mean value closely, it loses the chance to be aware of the heterogeneity in directions.</a:t>
            </a:r>
            <a:endParaRPr lang="en-US" sz="1200" dirty="0"/>
          </a:p>
        </p:txBody>
      </p:sp>
      <p:sp>
        <p:nvSpPr>
          <p:cNvPr id="5" name="Footer Placeholder 4">
            <a:extLst>
              <a:ext uri="{FF2B5EF4-FFF2-40B4-BE49-F238E27FC236}">
                <a16:creationId xmlns:a16="http://schemas.microsoft.com/office/drawing/2014/main" id="{C021006C-EA53-C0D3-09D5-10488C5B2BA7}"/>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456841D4-F9EB-63F7-35CC-5ADAA3F82A60}"/>
              </a:ext>
            </a:extLst>
          </p:cNvPr>
          <p:cNvSpPr>
            <a:spLocks noGrp="1"/>
          </p:cNvSpPr>
          <p:nvPr>
            <p:ph type="sldNum" sz="quarter" idx="5"/>
          </p:nvPr>
        </p:nvSpPr>
        <p:spPr/>
        <p:txBody>
          <a:bodyPr/>
          <a:lstStyle/>
          <a:p>
            <a:fld id="{8AB13C08-B135-4C74-B09C-442FDB42FD7F}" type="slidenum">
              <a:rPr lang="zh-CN" altLang="en-US" smtClean="0"/>
              <a:t>7</a:t>
            </a:fld>
            <a:endParaRPr lang="zh-CN" altLang="en-US"/>
          </a:p>
        </p:txBody>
      </p:sp>
    </p:spTree>
    <p:extLst>
      <p:ext uri="{BB962C8B-B14F-4D97-AF65-F5344CB8AC3E}">
        <p14:creationId xmlns:p14="http://schemas.microsoft.com/office/powerpoint/2010/main" val="114093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One possible reason lies in the </a:t>
            </a:r>
          </a:p>
        </p:txBody>
      </p:sp>
      <p:sp>
        <p:nvSpPr>
          <p:cNvPr id="5" name="Footer Placeholder 4">
            <a:extLst>
              <a:ext uri="{FF2B5EF4-FFF2-40B4-BE49-F238E27FC236}">
                <a16:creationId xmlns:a16="http://schemas.microsoft.com/office/drawing/2014/main" id="{C021006C-EA53-C0D3-09D5-10488C5B2BA7}"/>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456841D4-F9EB-63F7-35CC-5ADAA3F82A60}"/>
              </a:ext>
            </a:extLst>
          </p:cNvPr>
          <p:cNvSpPr>
            <a:spLocks noGrp="1"/>
          </p:cNvSpPr>
          <p:nvPr>
            <p:ph type="sldNum" sz="quarter" idx="5"/>
          </p:nvPr>
        </p:nvSpPr>
        <p:spPr/>
        <p:txBody>
          <a:bodyPr/>
          <a:lstStyle/>
          <a:p>
            <a:fld id="{8AB13C08-B135-4C74-B09C-442FDB42FD7F}" type="slidenum">
              <a:rPr lang="zh-CN" altLang="en-US" smtClean="0"/>
              <a:t>8</a:t>
            </a:fld>
            <a:endParaRPr lang="zh-CN" altLang="en-US"/>
          </a:p>
        </p:txBody>
      </p:sp>
    </p:spTree>
    <p:extLst>
      <p:ext uri="{BB962C8B-B14F-4D97-AF65-F5344CB8AC3E}">
        <p14:creationId xmlns:p14="http://schemas.microsoft.com/office/powerpoint/2010/main" val="407241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handle the </a:t>
            </a:r>
            <a:r>
              <a:rPr lang="en-US" sz="1200" dirty="0"/>
              <a:t>Heterogeneity in shadowing effects, we designed a strawman solution Line</a:t>
            </a:r>
            <a:r>
              <a:rPr lang="en-US" altLang="zh-CN" sz="1200" dirty="0"/>
              <a:t>-</a:t>
            </a:r>
            <a:r>
              <a:rPr lang="en-US" sz="1200" dirty="0"/>
              <a:t>Log, abbreviated as </a:t>
            </a:r>
            <a:r>
              <a:rPr lang="en-US" altLang="zh-CN" sz="1200" dirty="0"/>
              <a:t>LLog</a:t>
            </a:r>
            <a:r>
              <a:rPr lang="en-US" sz="1200" dirty="0"/>
              <a:t>, that sections the line between the node and gateway into multi-parts in different media, specifically, open space or through-foliage. Then the portion of open space is calculated as</a:t>
            </a:r>
          </a:p>
        </p:txBody>
      </p:sp>
      <p:sp>
        <p:nvSpPr>
          <p:cNvPr id="5" name="Footer Placeholder 4">
            <a:extLst>
              <a:ext uri="{FF2B5EF4-FFF2-40B4-BE49-F238E27FC236}">
                <a16:creationId xmlns:a16="http://schemas.microsoft.com/office/drawing/2014/main" id="{35FA234A-5D89-E249-5FEB-D71EE8D769DD}"/>
              </a:ext>
            </a:extLst>
          </p:cNvPr>
          <p:cNvSpPr>
            <a:spLocks noGrp="1"/>
          </p:cNvSpPr>
          <p:nvPr>
            <p:ph type="ftr" sz="quarter" idx="4"/>
          </p:nvPr>
        </p:nvSpPr>
        <p:spPr/>
        <p:txBody>
          <a:bodyPr/>
          <a:lstStyle/>
          <a:p>
            <a:endParaRPr lang="zh-CN" altLang="en-US"/>
          </a:p>
        </p:txBody>
      </p:sp>
      <p:sp>
        <p:nvSpPr>
          <p:cNvPr id="6" name="Slide Number Placeholder 5">
            <a:extLst>
              <a:ext uri="{FF2B5EF4-FFF2-40B4-BE49-F238E27FC236}">
                <a16:creationId xmlns:a16="http://schemas.microsoft.com/office/drawing/2014/main" id="{9DA2F357-2BC7-BEB9-E9D1-C15536165470}"/>
              </a:ext>
            </a:extLst>
          </p:cNvPr>
          <p:cNvSpPr>
            <a:spLocks noGrp="1"/>
          </p:cNvSpPr>
          <p:nvPr>
            <p:ph type="sldNum" sz="quarter" idx="5"/>
          </p:nvPr>
        </p:nvSpPr>
        <p:spPr/>
        <p:txBody>
          <a:bodyPr/>
          <a:lstStyle/>
          <a:p>
            <a:fld id="{8AB13C08-B135-4C74-B09C-442FDB42FD7F}" type="slidenum">
              <a:rPr lang="zh-CN" altLang="en-US" smtClean="0"/>
              <a:t>9</a:t>
            </a:fld>
            <a:endParaRPr lang="zh-CN" altLang="en-US"/>
          </a:p>
        </p:txBody>
      </p:sp>
    </p:spTree>
    <p:extLst>
      <p:ext uri="{BB962C8B-B14F-4D97-AF65-F5344CB8AC3E}">
        <p14:creationId xmlns:p14="http://schemas.microsoft.com/office/powerpoint/2010/main" val="3185021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84CAD-574A-07DE-B1C6-03A02B431E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850A43-9D8C-DAB9-55A3-605BA8ED36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EB8EBD-CBDA-259E-F1E8-15DFE4779D7B}"/>
              </a:ext>
            </a:extLst>
          </p:cNvPr>
          <p:cNvSpPr>
            <a:spLocks noGrp="1"/>
          </p:cNvSpPr>
          <p:nvPr>
            <p:ph type="dt" sz="half" idx="10"/>
          </p:nvPr>
        </p:nvSpPr>
        <p:spPr/>
        <p:txBody>
          <a:bodyPr/>
          <a:lstStyle/>
          <a:p>
            <a:fld id="{FDD3CE12-9F7F-8448-9584-8E451C106776}" type="datetime1">
              <a:rPr lang="en-US" smtClean="0"/>
              <a:t>12/20/23</a:t>
            </a:fld>
            <a:endParaRPr lang="en-US"/>
          </a:p>
        </p:txBody>
      </p:sp>
      <p:sp>
        <p:nvSpPr>
          <p:cNvPr id="5" name="Footer Placeholder 4">
            <a:extLst>
              <a:ext uri="{FF2B5EF4-FFF2-40B4-BE49-F238E27FC236}">
                <a16:creationId xmlns:a16="http://schemas.microsoft.com/office/drawing/2014/main" id="{A1E085DF-AA2E-2A49-2C7F-DD9A689D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836C8-FFA8-9E9C-B858-3B7A2772C9AB}"/>
              </a:ext>
            </a:extLst>
          </p:cNvPr>
          <p:cNvSpPr>
            <a:spLocks noGrp="1"/>
          </p:cNvSpPr>
          <p:nvPr>
            <p:ph type="sldNum" sz="quarter" idx="12"/>
          </p:nvPr>
        </p:nvSpPr>
        <p:spPr/>
        <p:txBody>
          <a:bodyPr/>
          <a:lstStyle/>
          <a:p>
            <a:fld id="{32948EFA-1E7C-BD41-B206-9D11FECA6F57}" type="slidenum">
              <a:rPr lang="en-US" smtClean="0"/>
              <a:t>‹#›</a:t>
            </a:fld>
            <a:endParaRPr lang="en-US"/>
          </a:p>
        </p:txBody>
      </p:sp>
    </p:spTree>
    <p:extLst>
      <p:ext uri="{BB962C8B-B14F-4D97-AF65-F5344CB8AC3E}">
        <p14:creationId xmlns:p14="http://schemas.microsoft.com/office/powerpoint/2010/main" val="1511804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D79E3-45F1-C6E2-838C-6EAC42B472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C848C2-B8E1-91A0-93A0-ABFB10FF29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61A79F-4D11-26D7-7B17-4B12E0A6A7EF}"/>
              </a:ext>
            </a:extLst>
          </p:cNvPr>
          <p:cNvSpPr>
            <a:spLocks noGrp="1"/>
          </p:cNvSpPr>
          <p:nvPr>
            <p:ph type="dt" sz="half" idx="10"/>
          </p:nvPr>
        </p:nvSpPr>
        <p:spPr/>
        <p:txBody>
          <a:bodyPr/>
          <a:lstStyle/>
          <a:p>
            <a:fld id="{E4BFE054-1AB5-7840-867E-B8EF7D57D4D4}" type="datetime1">
              <a:rPr lang="en-US" smtClean="0"/>
              <a:t>12/20/23</a:t>
            </a:fld>
            <a:endParaRPr lang="en-US"/>
          </a:p>
        </p:txBody>
      </p:sp>
      <p:sp>
        <p:nvSpPr>
          <p:cNvPr id="5" name="Footer Placeholder 4">
            <a:extLst>
              <a:ext uri="{FF2B5EF4-FFF2-40B4-BE49-F238E27FC236}">
                <a16:creationId xmlns:a16="http://schemas.microsoft.com/office/drawing/2014/main" id="{1B214C3B-8D03-A834-31D3-0FC0DAFA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5CAA38-0B1C-10B7-595F-5F9C24DFDF03}"/>
              </a:ext>
            </a:extLst>
          </p:cNvPr>
          <p:cNvSpPr>
            <a:spLocks noGrp="1"/>
          </p:cNvSpPr>
          <p:nvPr>
            <p:ph type="sldNum" sz="quarter" idx="12"/>
          </p:nvPr>
        </p:nvSpPr>
        <p:spPr/>
        <p:txBody>
          <a:bodyPr/>
          <a:lstStyle/>
          <a:p>
            <a:fld id="{32948EFA-1E7C-BD41-B206-9D11FECA6F57}" type="slidenum">
              <a:rPr lang="en-US" smtClean="0"/>
              <a:t>‹#›</a:t>
            </a:fld>
            <a:endParaRPr lang="en-US"/>
          </a:p>
        </p:txBody>
      </p:sp>
    </p:spTree>
    <p:extLst>
      <p:ext uri="{BB962C8B-B14F-4D97-AF65-F5344CB8AC3E}">
        <p14:creationId xmlns:p14="http://schemas.microsoft.com/office/powerpoint/2010/main" val="188066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876CE6-765D-FDE0-C041-FCD6878CC0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8EE222-8B08-3DFF-0C2D-4C48B52A9D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60A6E-D00C-1263-170B-6CD957CC5162}"/>
              </a:ext>
            </a:extLst>
          </p:cNvPr>
          <p:cNvSpPr>
            <a:spLocks noGrp="1"/>
          </p:cNvSpPr>
          <p:nvPr>
            <p:ph type="dt" sz="half" idx="10"/>
          </p:nvPr>
        </p:nvSpPr>
        <p:spPr/>
        <p:txBody>
          <a:bodyPr/>
          <a:lstStyle/>
          <a:p>
            <a:fld id="{5008B78A-C1FB-F848-8A78-5DAA8EE67BC9}" type="datetime1">
              <a:rPr lang="en-US" smtClean="0"/>
              <a:t>12/20/23</a:t>
            </a:fld>
            <a:endParaRPr lang="en-US"/>
          </a:p>
        </p:txBody>
      </p:sp>
      <p:sp>
        <p:nvSpPr>
          <p:cNvPr id="5" name="Footer Placeholder 4">
            <a:extLst>
              <a:ext uri="{FF2B5EF4-FFF2-40B4-BE49-F238E27FC236}">
                <a16:creationId xmlns:a16="http://schemas.microsoft.com/office/drawing/2014/main" id="{CC28C0E8-9CD0-1F2C-1385-34EB424BD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9A5344-78CF-FE16-F84A-E9DFB2C29277}"/>
              </a:ext>
            </a:extLst>
          </p:cNvPr>
          <p:cNvSpPr>
            <a:spLocks noGrp="1"/>
          </p:cNvSpPr>
          <p:nvPr>
            <p:ph type="sldNum" sz="quarter" idx="12"/>
          </p:nvPr>
        </p:nvSpPr>
        <p:spPr/>
        <p:txBody>
          <a:bodyPr/>
          <a:lstStyle/>
          <a:p>
            <a:fld id="{32948EFA-1E7C-BD41-B206-9D11FECA6F57}" type="slidenum">
              <a:rPr lang="en-US" smtClean="0"/>
              <a:t>‹#›</a:t>
            </a:fld>
            <a:endParaRPr lang="en-US"/>
          </a:p>
        </p:txBody>
      </p:sp>
    </p:spTree>
    <p:extLst>
      <p:ext uri="{BB962C8B-B14F-4D97-AF65-F5344CB8AC3E}">
        <p14:creationId xmlns:p14="http://schemas.microsoft.com/office/powerpoint/2010/main" val="301960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2D0C15-22AE-934B-9D02-BB24DBAFF80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26646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3894A5-C19D-E245-A1A9-E87126905A8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7346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44DDC-2C73-2EB9-BA7F-C46C8C9EC1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96442B-5795-CEC8-3F63-7A3F831987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8C541-14D2-BD16-B964-E6D35316356E}"/>
              </a:ext>
            </a:extLst>
          </p:cNvPr>
          <p:cNvSpPr>
            <a:spLocks noGrp="1"/>
          </p:cNvSpPr>
          <p:nvPr>
            <p:ph type="dt" sz="half" idx="10"/>
          </p:nvPr>
        </p:nvSpPr>
        <p:spPr/>
        <p:txBody>
          <a:bodyPr/>
          <a:lstStyle/>
          <a:p>
            <a:fld id="{37DDEB3A-94BE-EC4D-9A3D-BD0F3CADC697}" type="datetime1">
              <a:rPr lang="en-US" smtClean="0"/>
              <a:t>12/20/23</a:t>
            </a:fld>
            <a:endParaRPr lang="en-US"/>
          </a:p>
        </p:txBody>
      </p:sp>
      <p:sp>
        <p:nvSpPr>
          <p:cNvPr id="5" name="Footer Placeholder 4">
            <a:extLst>
              <a:ext uri="{FF2B5EF4-FFF2-40B4-BE49-F238E27FC236}">
                <a16:creationId xmlns:a16="http://schemas.microsoft.com/office/drawing/2014/main" id="{9F7F637F-6F19-8851-A43B-7676CD8E14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B5934-42B0-6342-2B3D-5A821631A771}"/>
              </a:ext>
            </a:extLst>
          </p:cNvPr>
          <p:cNvSpPr>
            <a:spLocks noGrp="1"/>
          </p:cNvSpPr>
          <p:nvPr>
            <p:ph type="sldNum" sz="quarter" idx="12"/>
          </p:nvPr>
        </p:nvSpPr>
        <p:spPr/>
        <p:txBody>
          <a:bodyPr/>
          <a:lstStyle/>
          <a:p>
            <a:fld id="{32948EFA-1E7C-BD41-B206-9D11FECA6F57}" type="slidenum">
              <a:rPr lang="en-US" smtClean="0"/>
              <a:t>‹#›</a:t>
            </a:fld>
            <a:endParaRPr lang="en-US"/>
          </a:p>
        </p:txBody>
      </p:sp>
    </p:spTree>
    <p:extLst>
      <p:ext uri="{BB962C8B-B14F-4D97-AF65-F5344CB8AC3E}">
        <p14:creationId xmlns:p14="http://schemas.microsoft.com/office/powerpoint/2010/main" val="262712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E4F61-567B-F976-E2D3-7FBA3C6D5F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49E72D-8579-082E-1E85-E9ABB3C459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DC25B4-84F3-9C9E-8199-B1E30DF95CB8}"/>
              </a:ext>
            </a:extLst>
          </p:cNvPr>
          <p:cNvSpPr>
            <a:spLocks noGrp="1"/>
          </p:cNvSpPr>
          <p:nvPr>
            <p:ph type="dt" sz="half" idx="10"/>
          </p:nvPr>
        </p:nvSpPr>
        <p:spPr/>
        <p:txBody>
          <a:bodyPr/>
          <a:lstStyle/>
          <a:p>
            <a:fld id="{DA9F7FC4-B521-1C44-8B80-6D344A1B4CD6}" type="datetime1">
              <a:rPr lang="en-US" smtClean="0"/>
              <a:t>12/20/23</a:t>
            </a:fld>
            <a:endParaRPr lang="en-US"/>
          </a:p>
        </p:txBody>
      </p:sp>
      <p:sp>
        <p:nvSpPr>
          <p:cNvPr id="5" name="Footer Placeholder 4">
            <a:extLst>
              <a:ext uri="{FF2B5EF4-FFF2-40B4-BE49-F238E27FC236}">
                <a16:creationId xmlns:a16="http://schemas.microsoft.com/office/drawing/2014/main" id="{93583A4C-5AE3-0DD0-C254-85E6C40F9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7D632-34E8-5B00-147A-10E05EB413C7}"/>
              </a:ext>
            </a:extLst>
          </p:cNvPr>
          <p:cNvSpPr>
            <a:spLocks noGrp="1"/>
          </p:cNvSpPr>
          <p:nvPr>
            <p:ph type="sldNum" sz="quarter" idx="12"/>
          </p:nvPr>
        </p:nvSpPr>
        <p:spPr/>
        <p:txBody>
          <a:bodyPr/>
          <a:lstStyle/>
          <a:p>
            <a:fld id="{32948EFA-1E7C-BD41-B206-9D11FECA6F57}" type="slidenum">
              <a:rPr lang="en-US" smtClean="0"/>
              <a:t>‹#›</a:t>
            </a:fld>
            <a:endParaRPr lang="en-US"/>
          </a:p>
        </p:txBody>
      </p:sp>
    </p:spTree>
    <p:extLst>
      <p:ext uri="{BB962C8B-B14F-4D97-AF65-F5344CB8AC3E}">
        <p14:creationId xmlns:p14="http://schemas.microsoft.com/office/powerpoint/2010/main" val="1637160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1A433-7D48-2611-CF2F-3FD941FD93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C24A5B-9FED-8D59-8BD0-C2F0B67FEF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5FBEFD-8F3A-9B1C-A472-94321BF4BE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765252-052E-F5CA-8EB7-40104E0CD8A4}"/>
              </a:ext>
            </a:extLst>
          </p:cNvPr>
          <p:cNvSpPr>
            <a:spLocks noGrp="1"/>
          </p:cNvSpPr>
          <p:nvPr>
            <p:ph type="dt" sz="half" idx="10"/>
          </p:nvPr>
        </p:nvSpPr>
        <p:spPr/>
        <p:txBody>
          <a:bodyPr/>
          <a:lstStyle/>
          <a:p>
            <a:fld id="{0AD6940D-5B2E-A848-9B1E-5194A6BEEF40}" type="datetime1">
              <a:rPr lang="en-US" smtClean="0"/>
              <a:t>12/20/23</a:t>
            </a:fld>
            <a:endParaRPr lang="en-US"/>
          </a:p>
        </p:txBody>
      </p:sp>
      <p:sp>
        <p:nvSpPr>
          <p:cNvPr id="6" name="Footer Placeholder 5">
            <a:extLst>
              <a:ext uri="{FF2B5EF4-FFF2-40B4-BE49-F238E27FC236}">
                <a16:creationId xmlns:a16="http://schemas.microsoft.com/office/drawing/2014/main" id="{53BB41BD-0A80-1454-629F-478AB3F821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84AB25-43EF-F0BC-F2F6-AE696258B50B}"/>
              </a:ext>
            </a:extLst>
          </p:cNvPr>
          <p:cNvSpPr>
            <a:spLocks noGrp="1"/>
          </p:cNvSpPr>
          <p:nvPr>
            <p:ph type="sldNum" sz="quarter" idx="12"/>
          </p:nvPr>
        </p:nvSpPr>
        <p:spPr/>
        <p:txBody>
          <a:bodyPr/>
          <a:lstStyle/>
          <a:p>
            <a:fld id="{32948EFA-1E7C-BD41-B206-9D11FECA6F57}" type="slidenum">
              <a:rPr lang="en-US" smtClean="0"/>
              <a:t>‹#›</a:t>
            </a:fld>
            <a:endParaRPr lang="en-US"/>
          </a:p>
        </p:txBody>
      </p:sp>
    </p:spTree>
    <p:extLst>
      <p:ext uri="{BB962C8B-B14F-4D97-AF65-F5344CB8AC3E}">
        <p14:creationId xmlns:p14="http://schemas.microsoft.com/office/powerpoint/2010/main" val="2454854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3497B-CD28-C276-DD32-B2165FBDA0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ED6517-AA73-DCC5-1CE8-AACC9A2218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7EFAA8-6193-38B2-3FC8-7359132482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C76A0D-DB57-ABA0-C226-8028185285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383350-82F2-E759-8F6D-F23ED44411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47EDFE-F1BC-0BD4-40E7-85773452EC8D}"/>
              </a:ext>
            </a:extLst>
          </p:cNvPr>
          <p:cNvSpPr>
            <a:spLocks noGrp="1"/>
          </p:cNvSpPr>
          <p:nvPr>
            <p:ph type="dt" sz="half" idx="10"/>
          </p:nvPr>
        </p:nvSpPr>
        <p:spPr/>
        <p:txBody>
          <a:bodyPr/>
          <a:lstStyle/>
          <a:p>
            <a:fld id="{52D39838-532D-1B49-B96E-04B4A3C71F29}" type="datetime1">
              <a:rPr lang="en-US" smtClean="0"/>
              <a:t>12/20/23</a:t>
            </a:fld>
            <a:endParaRPr lang="en-US"/>
          </a:p>
        </p:txBody>
      </p:sp>
      <p:sp>
        <p:nvSpPr>
          <p:cNvPr id="8" name="Footer Placeholder 7">
            <a:extLst>
              <a:ext uri="{FF2B5EF4-FFF2-40B4-BE49-F238E27FC236}">
                <a16:creationId xmlns:a16="http://schemas.microsoft.com/office/drawing/2014/main" id="{2844B728-3BDF-A933-FD60-F61070D7B4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7584BC-56CE-D335-D17F-826111311582}"/>
              </a:ext>
            </a:extLst>
          </p:cNvPr>
          <p:cNvSpPr>
            <a:spLocks noGrp="1"/>
          </p:cNvSpPr>
          <p:nvPr>
            <p:ph type="sldNum" sz="quarter" idx="12"/>
          </p:nvPr>
        </p:nvSpPr>
        <p:spPr/>
        <p:txBody>
          <a:bodyPr/>
          <a:lstStyle/>
          <a:p>
            <a:fld id="{32948EFA-1E7C-BD41-B206-9D11FECA6F57}" type="slidenum">
              <a:rPr lang="en-US" smtClean="0"/>
              <a:t>‹#›</a:t>
            </a:fld>
            <a:endParaRPr lang="en-US"/>
          </a:p>
        </p:txBody>
      </p:sp>
    </p:spTree>
    <p:extLst>
      <p:ext uri="{BB962C8B-B14F-4D97-AF65-F5344CB8AC3E}">
        <p14:creationId xmlns:p14="http://schemas.microsoft.com/office/powerpoint/2010/main" val="2380819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FE6E2-436A-9C83-7A2C-2038A268B6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201BF6-FD05-3B87-7FEE-A3AAD59F0F90}"/>
              </a:ext>
            </a:extLst>
          </p:cNvPr>
          <p:cNvSpPr>
            <a:spLocks noGrp="1"/>
          </p:cNvSpPr>
          <p:nvPr>
            <p:ph type="dt" sz="half" idx="10"/>
          </p:nvPr>
        </p:nvSpPr>
        <p:spPr/>
        <p:txBody>
          <a:bodyPr/>
          <a:lstStyle/>
          <a:p>
            <a:fld id="{C882CA46-2C8B-BA4C-BECA-CC86F763076A}" type="datetime1">
              <a:rPr lang="en-US" smtClean="0"/>
              <a:t>12/20/23</a:t>
            </a:fld>
            <a:endParaRPr lang="en-US"/>
          </a:p>
        </p:txBody>
      </p:sp>
      <p:sp>
        <p:nvSpPr>
          <p:cNvPr id="4" name="Footer Placeholder 3">
            <a:extLst>
              <a:ext uri="{FF2B5EF4-FFF2-40B4-BE49-F238E27FC236}">
                <a16:creationId xmlns:a16="http://schemas.microsoft.com/office/drawing/2014/main" id="{F440416C-ECC9-CE99-1962-F113BCAECE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DAD7D2-7355-CD41-53B1-DE1FC6A0A847}"/>
              </a:ext>
            </a:extLst>
          </p:cNvPr>
          <p:cNvSpPr>
            <a:spLocks noGrp="1"/>
          </p:cNvSpPr>
          <p:nvPr>
            <p:ph type="sldNum" sz="quarter" idx="12"/>
          </p:nvPr>
        </p:nvSpPr>
        <p:spPr/>
        <p:txBody>
          <a:bodyPr/>
          <a:lstStyle/>
          <a:p>
            <a:fld id="{32948EFA-1E7C-BD41-B206-9D11FECA6F57}" type="slidenum">
              <a:rPr lang="en-US" smtClean="0"/>
              <a:t>‹#›</a:t>
            </a:fld>
            <a:endParaRPr lang="en-US"/>
          </a:p>
        </p:txBody>
      </p:sp>
    </p:spTree>
    <p:extLst>
      <p:ext uri="{BB962C8B-B14F-4D97-AF65-F5344CB8AC3E}">
        <p14:creationId xmlns:p14="http://schemas.microsoft.com/office/powerpoint/2010/main" val="1986400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114DAC-EF0D-2DB4-BDCF-489CA229B447}"/>
              </a:ext>
            </a:extLst>
          </p:cNvPr>
          <p:cNvSpPr>
            <a:spLocks noGrp="1"/>
          </p:cNvSpPr>
          <p:nvPr>
            <p:ph type="dt" sz="half" idx="10"/>
          </p:nvPr>
        </p:nvSpPr>
        <p:spPr/>
        <p:txBody>
          <a:bodyPr/>
          <a:lstStyle/>
          <a:p>
            <a:fld id="{965419CB-2793-C349-A3DB-075470A16E1F}" type="datetime1">
              <a:rPr lang="en-US" smtClean="0"/>
              <a:t>12/20/23</a:t>
            </a:fld>
            <a:endParaRPr lang="en-US"/>
          </a:p>
        </p:txBody>
      </p:sp>
      <p:sp>
        <p:nvSpPr>
          <p:cNvPr id="3" name="Footer Placeholder 2">
            <a:extLst>
              <a:ext uri="{FF2B5EF4-FFF2-40B4-BE49-F238E27FC236}">
                <a16:creationId xmlns:a16="http://schemas.microsoft.com/office/drawing/2014/main" id="{D7130580-C8FA-27F5-4C05-1DD3546C06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448705-0C8E-540C-0143-C6ACD9171234}"/>
              </a:ext>
            </a:extLst>
          </p:cNvPr>
          <p:cNvSpPr>
            <a:spLocks noGrp="1"/>
          </p:cNvSpPr>
          <p:nvPr>
            <p:ph type="sldNum" sz="quarter" idx="12"/>
          </p:nvPr>
        </p:nvSpPr>
        <p:spPr/>
        <p:txBody>
          <a:bodyPr/>
          <a:lstStyle/>
          <a:p>
            <a:fld id="{32948EFA-1E7C-BD41-B206-9D11FECA6F57}" type="slidenum">
              <a:rPr lang="en-US" smtClean="0"/>
              <a:t>‹#›</a:t>
            </a:fld>
            <a:endParaRPr lang="en-US"/>
          </a:p>
        </p:txBody>
      </p:sp>
    </p:spTree>
    <p:extLst>
      <p:ext uri="{BB962C8B-B14F-4D97-AF65-F5344CB8AC3E}">
        <p14:creationId xmlns:p14="http://schemas.microsoft.com/office/powerpoint/2010/main" val="785047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596EF-5244-1AD9-FD68-A1B7E1F378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A97CF1-7695-E480-C1A3-D47622281F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5896C3-BC4D-EFD7-2297-1EA3225D5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8F9FCE-3073-449A-3671-AADFD73CE7CA}"/>
              </a:ext>
            </a:extLst>
          </p:cNvPr>
          <p:cNvSpPr>
            <a:spLocks noGrp="1"/>
          </p:cNvSpPr>
          <p:nvPr>
            <p:ph type="dt" sz="half" idx="10"/>
          </p:nvPr>
        </p:nvSpPr>
        <p:spPr/>
        <p:txBody>
          <a:bodyPr/>
          <a:lstStyle/>
          <a:p>
            <a:fld id="{0138253A-356E-A145-BA71-844985D78593}" type="datetime1">
              <a:rPr lang="en-US" smtClean="0"/>
              <a:t>12/20/23</a:t>
            </a:fld>
            <a:endParaRPr lang="en-US"/>
          </a:p>
        </p:txBody>
      </p:sp>
      <p:sp>
        <p:nvSpPr>
          <p:cNvPr id="6" name="Footer Placeholder 5">
            <a:extLst>
              <a:ext uri="{FF2B5EF4-FFF2-40B4-BE49-F238E27FC236}">
                <a16:creationId xmlns:a16="http://schemas.microsoft.com/office/drawing/2014/main" id="{9E417BF0-061D-8CFF-BE15-EBF443B76D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9AE9C3-C71A-A107-5846-6FC85900A1C5}"/>
              </a:ext>
            </a:extLst>
          </p:cNvPr>
          <p:cNvSpPr>
            <a:spLocks noGrp="1"/>
          </p:cNvSpPr>
          <p:nvPr>
            <p:ph type="sldNum" sz="quarter" idx="12"/>
          </p:nvPr>
        </p:nvSpPr>
        <p:spPr/>
        <p:txBody>
          <a:bodyPr/>
          <a:lstStyle/>
          <a:p>
            <a:fld id="{32948EFA-1E7C-BD41-B206-9D11FECA6F57}" type="slidenum">
              <a:rPr lang="en-US" smtClean="0"/>
              <a:t>‹#›</a:t>
            </a:fld>
            <a:endParaRPr lang="en-US"/>
          </a:p>
        </p:txBody>
      </p:sp>
    </p:spTree>
    <p:extLst>
      <p:ext uri="{BB962C8B-B14F-4D97-AF65-F5344CB8AC3E}">
        <p14:creationId xmlns:p14="http://schemas.microsoft.com/office/powerpoint/2010/main" val="619438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110A6-6E4E-83AF-3304-69A0E6D80B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F316C0-D7B3-6BF7-499B-4B2042E99C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205C02-A7FA-D802-1B0E-DDA9BEC204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78B516-E55D-9279-EFF0-F0645989DBF6}"/>
              </a:ext>
            </a:extLst>
          </p:cNvPr>
          <p:cNvSpPr>
            <a:spLocks noGrp="1"/>
          </p:cNvSpPr>
          <p:nvPr>
            <p:ph type="dt" sz="half" idx="10"/>
          </p:nvPr>
        </p:nvSpPr>
        <p:spPr/>
        <p:txBody>
          <a:bodyPr/>
          <a:lstStyle/>
          <a:p>
            <a:fld id="{8260A683-2250-6C40-9D71-4184BE757DEA}" type="datetime1">
              <a:rPr lang="en-US" smtClean="0"/>
              <a:t>12/20/23</a:t>
            </a:fld>
            <a:endParaRPr lang="en-US"/>
          </a:p>
        </p:txBody>
      </p:sp>
      <p:sp>
        <p:nvSpPr>
          <p:cNvPr id="6" name="Footer Placeholder 5">
            <a:extLst>
              <a:ext uri="{FF2B5EF4-FFF2-40B4-BE49-F238E27FC236}">
                <a16:creationId xmlns:a16="http://schemas.microsoft.com/office/drawing/2014/main" id="{F94BD63E-8745-02FB-2F35-D6EF00E337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5EF766-2C6D-25E2-EFB3-4D56EB39EC7E}"/>
              </a:ext>
            </a:extLst>
          </p:cNvPr>
          <p:cNvSpPr>
            <a:spLocks noGrp="1"/>
          </p:cNvSpPr>
          <p:nvPr>
            <p:ph type="sldNum" sz="quarter" idx="12"/>
          </p:nvPr>
        </p:nvSpPr>
        <p:spPr/>
        <p:txBody>
          <a:bodyPr/>
          <a:lstStyle/>
          <a:p>
            <a:fld id="{32948EFA-1E7C-BD41-B206-9D11FECA6F57}" type="slidenum">
              <a:rPr lang="en-US" smtClean="0"/>
              <a:t>‹#›</a:t>
            </a:fld>
            <a:endParaRPr lang="en-US"/>
          </a:p>
        </p:txBody>
      </p:sp>
    </p:spTree>
    <p:extLst>
      <p:ext uri="{BB962C8B-B14F-4D97-AF65-F5344CB8AC3E}">
        <p14:creationId xmlns:p14="http://schemas.microsoft.com/office/powerpoint/2010/main" val="406792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7F4013-1D99-F8AC-F3A3-578EDB197D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79F8BB-0B83-FB9F-3594-6D50B8845E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FEEF1-7322-F0D7-6CDA-7702F8D3C0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957FE-49E2-9F44-B77D-94239D1911F1}" type="datetime1">
              <a:rPr lang="en-US" smtClean="0"/>
              <a:t>12/20/23</a:t>
            </a:fld>
            <a:endParaRPr lang="en-US"/>
          </a:p>
        </p:txBody>
      </p:sp>
      <p:sp>
        <p:nvSpPr>
          <p:cNvPr id="5" name="Footer Placeholder 4">
            <a:extLst>
              <a:ext uri="{FF2B5EF4-FFF2-40B4-BE49-F238E27FC236}">
                <a16:creationId xmlns:a16="http://schemas.microsoft.com/office/drawing/2014/main" id="{8DE80BAC-DC9E-1BB6-58B0-828EF63BA9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5E9059-6B39-BA77-3B0E-36E5A3793E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948EFA-1E7C-BD41-B206-9D11FECA6F57}" type="slidenum">
              <a:rPr lang="en-US" smtClean="0"/>
              <a:t>‹#›</a:t>
            </a:fld>
            <a:endParaRPr lang="en-US"/>
          </a:p>
        </p:txBody>
      </p:sp>
    </p:spTree>
    <p:extLst>
      <p:ext uri="{BB962C8B-B14F-4D97-AF65-F5344CB8AC3E}">
        <p14:creationId xmlns:p14="http://schemas.microsoft.com/office/powerpoint/2010/main" val="3406634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5.png"/><Relationship Id="rId7" Type="http://schemas.microsoft.com/office/2007/relationships/hdphoto" Target="../media/hdphoto15.wdp"/><Relationship Id="rId12"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14.wdp"/><Relationship Id="rId11" Type="http://schemas.microsoft.com/office/2007/relationships/hdphoto" Target="../media/hdphoto18.wdp"/><Relationship Id="rId5" Type="http://schemas.microsoft.com/office/2007/relationships/hdphoto" Target="../media/hdphoto13.wdp"/><Relationship Id="rId10" Type="http://schemas.openxmlformats.org/officeDocument/2006/relationships/image" Target="../media/image36.png"/><Relationship Id="rId4" Type="http://schemas.microsoft.com/office/2007/relationships/hdphoto" Target="../media/hdphoto12.wdp"/><Relationship Id="rId9" Type="http://schemas.microsoft.com/office/2007/relationships/hdphoto" Target="../media/hdphoto17.wdp"/></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40.jpe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1.png"/><Relationship Id="rId7"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19.png"/><Relationship Id="rId9"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41.jp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10.wdp"/><Relationship Id="rId3" Type="http://schemas.openxmlformats.org/officeDocument/2006/relationships/image" Target="../media/image5.png"/><Relationship Id="rId7" Type="http://schemas.microsoft.com/office/2007/relationships/hdphoto" Target="../media/hdphoto4.wdp"/><Relationship Id="rId12" Type="http://schemas.microsoft.com/office/2007/relationships/hdphoto" Target="../media/hdphoto9.wdp"/><Relationship Id="rId17" Type="http://schemas.microsoft.com/office/2007/relationships/hdphoto" Target="../media/hdphoto11.wdp"/><Relationship Id="rId2" Type="http://schemas.openxmlformats.org/officeDocument/2006/relationships/notesSlide" Target="../notesSlides/notesSlide3.xml"/><Relationship Id="rId16"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8.wdp"/><Relationship Id="rId5" Type="http://schemas.microsoft.com/office/2007/relationships/hdphoto" Target="../media/hdphoto2.wdp"/><Relationship Id="rId15" Type="http://schemas.openxmlformats.org/officeDocument/2006/relationships/image" Target="../media/image7.png"/><Relationship Id="rId10" Type="http://schemas.microsoft.com/office/2007/relationships/hdphoto" Target="../media/hdphoto7.wdp"/><Relationship Id="rId4" Type="http://schemas.microsoft.com/office/2007/relationships/hdphoto" Target="../media/hdphoto1.wdp"/><Relationship Id="rId9" Type="http://schemas.microsoft.com/office/2007/relationships/hdphoto" Target="../media/hdphoto6.wdp"/><Relationship Id="rId1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70.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60BEEC-7644-A14B-A4F8-D13B5F85280A}"/>
              </a:ext>
            </a:extLst>
          </p:cNvPr>
          <p:cNvSpPr txBox="1"/>
          <p:nvPr/>
        </p:nvSpPr>
        <p:spPr>
          <a:xfrm>
            <a:off x="209909" y="2617252"/>
            <a:ext cx="11772181" cy="3170099"/>
          </a:xfrm>
          <a:prstGeom prst="rect">
            <a:avLst/>
          </a:prstGeom>
          <a:noFill/>
        </p:spPr>
        <p:txBody>
          <a:bodyPr wrap="square" rtlCol="0">
            <a:spAutoFit/>
          </a:bodyPr>
          <a:lstStyle/>
          <a:p>
            <a:pPr algn="ctr"/>
            <a:r>
              <a:rPr lang="en-US" sz="4000" b="0" i="0" dirty="0">
                <a:solidFill>
                  <a:schemeClr val="bg1"/>
                </a:solidFill>
                <a:effectLst/>
              </a:rPr>
              <a:t>Link Quality Modeling for LoRa Networks in Orchards</a:t>
            </a:r>
          </a:p>
          <a:p>
            <a:pPr algn="ctr"/>
            <a:r>
              <a:rPr lang="en-US" sz="4000" b="0" i="0" dirty="0">
                <a:solidFill>
                  <a:schemeClr val="bg1"/>
                </a:solidFill>
                <a:effectLst/>
              </a:rPr>
              <a:t> </a:t>
            </a:r>
          </a:p>
          <a:p>
            <a:pPr algn="ctr"/>
            <a:r>
              <a:rPr lang="en-US" sz="3200" b="0" i="0" dirty="0">
                <a:solidFill>
                  <a:schemeClr val="bg1"/>
                </a:solidFill>
                <a:effectLst/>
              </a:rPr>
              <a:t>Kang Yang</a:t>
            </a:r>
            <a:r>
              <a:rPr lang="en-US" sz="3200" b="1" i="0" dirty="0">
                <a:solidFill>
                  <a:schemeClr val="bg1"/>
                </a:solidFill>
                <a:effectLst/>
              </a:rPr>
              <a:t>*</a:t>
            </a:r>
            <a:r>
              <a:rPr lang="en-US" sz="3200" b="0" i="0" dirty="0">
                <a:solidFill>
                  <a:schemeClr val="bg1"/>
                </a:solidFill>
                <a:effectLst/>
              </a:rPr>
              <a:t>, </a:t>
            </a:r>
            <a:r>
              <a:rPr lang="en-US" sz="3200" b="0" i="0" u="sng" dirty="0">
                <a:solidFill>
                  <a:schemeClr val="bg1"/>
                </a:solidFill>
                <a:effectLst/>
              </a:rPr>
              <a:t>Yuning Chen</a:t>
            </a:r>
            <a:r>
              <a:rPr lang="en-US" sz="3200" b="1" i="0" dirty="0">
                <a:solidFill>
                  <a:schemeClr val="bg1"/>
                </a:solidFill>
                <a:effectLst/>
              </a:rPr>
              <a:t>*</a:t>
            </a:r>
            <a:r>
              <a:rPr lang="en-US" sz="3200" b="0" i="0" dirty="0">
                <a:solidFill>
                  <a:schemeClr val="bg1"/>
                </a:solidFill>
                <a:effectLst/>
              </a:rPr>
              <a:t>, Xuanren Chen, Wan Du</a:t>
            </a:r>
          </a:p>
          <a:p>
            <a:pPr algn="ctr"/>
            <a:r>
              <a:rPr lang="zh-CN" altLang="en-US" sz="2400" dirty="0">
                <a:solidFill>
                  <a:schemeClr val="bg1"/>
                </a:solidFill>
              </a:rPr>
              <a:t>（</a:t>
            </a:r>
            <a:r>
              <a:rPr lang="en-US" altLang="zh-CN" sz="2400" dirty="0">
                <a:solidFill>
                  <a:schemeClr val="bg1"/>
                </a:solidFill>
              </a:rPr>
              <a:t>* denotes Equal</a:t>
            </a:r>
            <a:r>
              <a:rPr lang="zh-CN" altLang="en-US" sz="2400" dirty="0">
                <a:solidFill>
                  <a:schemeClr val="bg1"/>
                </a:solidFill>
              </a:rPr>
              <a:t> </a:t>
            </a:r>
            <a:r>
              <a:rPr lang="en-US" altLang="zh-CN" sz="2400" dirty="0">
                <a:solidFill>
                  <a:schemeClr val="bg1"/>
                </a:solidFill>
              </a:rPr>
              <a:t>Contribution</a:t>
            </a:r>
            <a:r>
              <a:rPr lang="zh-CN" altLang="en-US" sz="2400" dirty="0">
                <a:solidFill>
                  <a:schemeClr val="bg1"/>
                </a:solidFill>
              </a:rPr>
              <a:t>）</a:t>
            </a:r>
            <a:endParaRPr lang="en-US" sz="2400" b="0" i="0" dirty="0">
              <a:solidFill>
                <a:schemeClr val="bg1"/>
              </a:solidFill>
              <a:effectLst/>
            </a:endParaRPr>
          </a:p>
          <a:p>
            <a:pPr algn="ctr"/>
            <a:endParaRPr lang="en-US" sz="3200" b="0" i="0" dirty="0">
              <a:solidFill>
                <a:schemeClr val="bg1"/>
              </a:solidFill>
              <a:effectLst/>
            </a:endParaRPr>
          </a:p>
          <a:p>
            <a:pPr algn="ctr"/>
            <a:r>
              <a:rPr lang="en-US" sz="3200" b="0" i="0" dirty="0">
                <a:solidFill>
                  <a:schemeClr val="bg1"/>
                </a:solidFill>
                <a:effectLst/>
              </a:rPr>
              <a:t>ACM/IEEE </a:t>
            </a:r>
            <a:r>
              <a:rPr lang="en-US" sz="3200" b="1" i="0" dirty="0">
                <a:solidFill>
                  <a:schemeClr val="bg1"/>
                </a:solidFill>
                <a:effectLst/>
              </a:rPr>
              <a:t>IPSN</a:t>
            </a:r>
            <a:r>
              <a:rPr lang="en-US" sz="3200" b="0" i="0" dirty="0">
                <a:solidFill>
                  <a:schemeClr val="bg1"/>
                </a:solidFill>
                <a:effectLst/>
              </a:rPr>
              <a:t> 2023</a:t>
            </a:r>
            <a:endParaRPr lang="en-US" sz="2800" b="1" dirty="0">
              <a:solidFill>
                <a:schemeClr val="bg1"/>
              </a:solidFill>
            </a:endParaRPr>
          </a:p>
        </p:txBody>
      </p:sp>
    </p:spTree>
    <p:extLst>
      <p:ext uri="{BB962C8B-B14F-4D97-AF65-F5344CB8AC3E}">
        <p14:creationId xmlns:p14="http://schemas.microsoft.com/office/powerpoint/2010/main" val="1544087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D2305B33-D941-DDF9-979F-2ADEDCF4606E}"/>
              </a:ext>
            </a:extLst>
          </p:cNvPr>
          <p:cNvSpPr txBox="1"/>
          <p:nvPr/>
        </p:nvSpPr>
        <p:spPr>
          <a:xfrm>
            <a:off x="7729186" y="4117442"/>
            <a:ext cx="4186563" cy="1815882"/>
          </a:xfrm>
          <a:prstGeom prst="rect">
            <a:avLst/>
          </a:prstGeom>
          <a:noFill/>
        </p:spPr>
        <p:txBody>
          <a:bodyPr wrap="square">
            <a:spAutoFit/>
          </a:bodyPr>
          <a:lstStyle/>
          <a:p>
            <a:r>
              <a:rPr lang="en-US" sz="2800" dirty="0">
                <a:effectLst/>
              </a:rPr>
              <a:t>Does the power of the LoRa signal propagate </a:t>
            </a:r>
          </a:p>
          <a:p>
            <a:r>
              <a:rPr lang="en-US" sz="2800" dirty="0">
                <a:solidFill>
                  <a:srgbClr val="FF0000"/>
                </a:solidFill>
                <a:effectLst/>
              </a:rPr>
              <a:t>mainly on the straight line</a:t>
            </a:r>
          </a:p>
          <a:p>
            <a:r>
              <a:rPr lang="en-US" sz="2800" dirty="0"/>
              <a:t>in the orchard</a:t>
            </a:r>
            <a:r>
              <a:rPr lang="en-US" sz="2800" dirty="0">
                <a:effectLst/>
              </a:rPr>
              <a:t>?</a:t>
            </a:r>
          </a:p>
        </p:txBody>
      </p:sp>
      <p:sp>
        <p:nvSpPr>
          <p:cNvPr id="3" name="TextBox 2">
            <a:extLst>
              <a:ext uri="{FF2B5EF4-FFF2-40B4-BE49-F238E27FC236}">
                <a16:creationId xmlns:a16="http://schemas.microsoft.com/office/drawing/2014/main" id="{FE25EFE4-0FB6-0D9F-AF74-D4481BB27DCC}"/>
              </a:ext>
            </a:extLst>
          </p:cNvPr>
          <p:cNvSpPr txBox="1"/>
          <p:nvPr/>
        </p:nvSpPr>
        <p:spPr>
          <a:xfrm>
            <a:off x="542261" y="455051"/>
            <a:ext cx="8746049" cy="646331"/>
          </a:xfrm>
          <a:prstGeom prst="rect">
            <a:avLst/>
          </a:prstGeom>
          <a:noFill/>
        </p:spPr>
        <p:txBody>
          <a:bodyPr wrap="none" rtlCol="0">
            <a:spAutoFit/>
          </a:bodyPr>
          <a:lstStyle/>
          <a:p>
            <a:r>
              <a:rPr lang="en-US" altLang="zh-CN" sz="3600" dirty="0"/>
              <a:t>Performance and hypothesis in </a:t>
            </a:r>
            <a:r>
              <a:rPr lang="en-US" altLang="zh-CN" sz="3600" dirty="0" err="1"/>
              <a:t>LineLog</a:t>
            </a:r>
            <a:r>
              <a:rPr lang="en-US" sz="3600" dirty="0"/>
              <a:t> (LLog)</a:t>
            </a:r>
          </a:p>
        </p:txBody>
      </p:sp>
      <p:grpSp>
        <p:nvGrpSpPr>
          <p:cNvPr id="6" name="组合 1">
            <a:extLst>
              <a:ext uri="{FF2B5EF4-FFF2-40B4-BE49-F238E27FC236}">
                <a16:creationId xmlns:a16="http://schemas.microsoft.com/office/drawing/2014/main" id="{7E7A2158-1A4F-6EA2-840C-9B43CE569084}"/>
              </a:ext>
            </a:extLst>
          </p:cNvPr>
          <p:cNvGrpSpPr/>
          <p:nvPr/>
        </p:nvGrpSpPr>
        <p:grpSpPr>
          <a:xfrm>
            <a:off x="2133839" y="1279859"/>
            <a:ext cx="7765190" cy="1684277"/>
            <a:chOff x="710136" y="1895401"/>
            <a:chExt cx="7765190" cy="1684277"/>
          </a:xfrm>
        </p:grpSpPr>
        <p:grpSp>
          <p:nvGrpSpPr>
            <p:cNvPr id="11" name="组合 4">
              <a:extLst>
                <a:ext uri="{FF2B5EF4-FFF2-40B4-BE49-F238E27FC236}">
                  <a16:creationId xmlns:a16="http://schemas.microsoft.com/office/drawing/2014/main" id="{612ABCF1-84C0-A2B5-E775-8BB3AEBE04F0}"/>
                </a:ext>
              </a:extLst>
            </p:cNvPr>
            <p:cNvGrpSpPr/>
            <p:nvPr/>
          </p:nvGrpSpPr>
          <p:grpSpPr>
            <a:xfrm>
              <a:off x="1008748" y="2035581"/>
              <a:ext cx="7346663" cy="706199"/>
              <a:chOff x="683589" y="5012524"/>
              <a:chExt cx="7346663" cy="706199"/>
            </a:xfrm>
            <a:gradFill>
              <a:gsLst>
                <a:gs pos="5000">
                  <a:schemeClr val="accent6">
                    <a:lumMod val="10000"/>
                    <a:lumOff val="90000"/>
                  </a:schemeClr>
                </a:gs>
                <a:gs pos="77000">
                  <a:schemeClr val="accent6">
                    <a:lumMod val="60000"/>
                    <a:lumOff val="40000"/>
                  </a:schemeClr>
                </a:gs>
                <a:gs pos="66000">
                  <a:schemeClr val="accent6">
                    <a:lumMod val="60000"/>
                    <a:lumOff val="40000"/>
                  </a:schemeClr>
                </a:gs>
                <a:gs pos="100000">
                  <a:schemeClr val="accent2">
                    <a:lumMod val="50000"/>
                  </a:schemeClr>
                </a:gs>
              </a:gsLst>
              <a:lin ang="5400000" scaled="1"/>
            </a:gradFill>
          </p:grpSpPr>
          <p:grpSp>
            <p:nvGrpSpPr>
              <p:cNvPr id="371" name="组合 164">
                <a:extLst>
                  <a:ext uri="{FF2B5EF4-FFF2-40B4-BE49-F238E27FC236}">
                    <a16:creationId xmlns:a16="http://schemas.microsoft.com/office/drawing/2014/main" id="{3F2C0037-408E-BCB1-0AA8-51E7A26B5161}"/>
                  </a:ext>
                </a:extLst>
              </p:cNvPr>
              <p:cNvGrpSpPr/>
              <p:nvPr/>
            </p:nvGrpSpPr>
            <p:grpSpPr>
              <a:xfrm>
                <a:off x="2533282" y="5032924"/>
                <a:ext cx="566338" cy="685799"/>
                <a:chOff x="1433543" y="2725502"/>
                <a:chExt cx="566338" cy="685799"/>
              </a:xfrm>
              <a:grpFill/>
            </p:grpSpPr>
            <p:sp>
              <p:nvSpPr>
                <p:cNvPr id="405" name="椭圆 198">
                  <a:extLst>
                    <a:ext uri="{FF2B5EF4-FFF2-40B4-BE49-F238E27FC236}">
                      <a16:creationId xmlns:a16="http://schemas.microsoft.com/office/drawing/2014/main" id="{6925321B-CB50-7459-69CD-EACCC7E6C7A4}"/>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406" name="矩形 199">
                  <a:extLst>
                    <a:ext uri="{FF2B5EF4-FFF2-40B4-BE49-F238E27FC236}">
                      <a16:creationId xmlns:a16="http://schemas.microsoft.com/office/drawing/2014/main" id="{6DE657AD-05F1-F2BE-8483-9828694E11C7}"/>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72" name="组合 165">
                <a:extLst>
                  <a:ext uri="{FF2B5EF4-FFF2-40B4-BE49-F238E27FC236}">
                    <a16:creationId xmlns:a16="http://schemas.microsoft.com/office/drawing/2014/main" id="{2D564D26-3F37-ED63-7B77-B73BBF0E5530}"/>
                  </a:ext>
                </a:extLst>
              </p:cNvPr>
              <p:cNvGrpSpPr/>
              <p:nvPr/>
            </p:nvGrpSpPr>
            <p:grpSpPr>
              <a:xfrm>
                <a:off x="3150256" y="5022724"/>
                <a:ext cx="566338" cy="685799"/>
                <a:chOff x="1433543" y="2725502"/>
                <a:chExt cx="566338" cy="685799"/>
              </a:xfrm>
              <a:grpFill/>
            </p:grpSpPr>
            <p:sp>
              <p:nvSpPr>
                <p:cNvPr id="403" name="椭圆 196">
                  <a:extLst>
                    <a:ext uri="{FF2B5EF4-FFF2-40B4-BE49-F238E27FC236}">
                      <a16:creationId xmlns:a16="http://schemas.microsoft.com/office/drawing/2014/main" id="{0C9C43AF-C3B1-230B-5876-268EB62F0B6A}"/>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404" name="矩形 197">
                  <a:extLst>
                    <a:ext uri="{FF2B5EF4-FFF2-40B4-BE49-F238E27FC236}">
                      <a16:creationId xmlns:a16="http://schemas.microsoft.com/office/drawing/2014/main" id="{02DA76E5-1DE1-96B6-9614-B20BC30E31B6}"/>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73" name="组合 166">
                <a:extLst>
                  <a:ext uri="{FF2B5EF4-FFF2-40B4-BE49-F238E27FC236}">
                    <a16:creationId xmlns:a16="http://schemas.microsoft.com/office/drawing/2014/main" id="{D427AA1A-188F-1A05-78C8-78498883CC4C}"/>
                  </a:ext>
                </a:extLst>
              </p:cNvPr>
              <p:cNvGrpSpPr/>
              <p:nvPr/>
            </p:nvGrpSpPr>
            <p:grpSpPr>
              <a:xfrm>
                <a:off x="3764772" y="5032924"/>
                <a:ext cx="566338" cy="685799"/>
                <a:chOff x="1433543" y="2725502"/>
                <a:chExt cx="566338" cy="685799"/>
              </a:xfrm>
              <a:grpFill/>
            </p:grpSpPr>
            <p:sp>
              <p:nvSpPr>
                <p:cNvPr id="401" name="椭圆 194">
                  <a:extLst>
                    <a:ext uri="{FF2B5EF4-FFF2-40B4-BE49-F238E27FC236}">
                      <a16:creationId xmlns:a16="http://schemas.microsoft.com/office/drawing/2014/main" id="{25AA513A-FA71-5F4A-5B9B-1E771872F29E}"/>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402" name="矩形 195">
                  <a:extLst>
                    <a:ext uri="{FF2B5EF4-FFF2-40B4-BE49-F238E27FC236}">
                      <a16:creationId xmlns:a16="http://schemas.microsoft.com/office/drawing/2014/main" id="{7C427DAD-57A0-CDF8-1DFD-AECC7FF87F4F}"/>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74" name="组合 167">
                <a:extLst>
                  <a:ext uri="{FF2B5EF4-FFF2-40B4-BE49-F238E27FC236}">
                    <a16:creationId xmlns:a16="http://schemas.microsoft.com/office/drawing/2014/main" id="{45637D5B-FE17-5D44-79A5-E73C92017D8B}"/>
                  </a:ext>
                </a:extLst>
              </p:cNvPr>
              <p:cNvGrpSpPr/>
              <p:nvPr/>
            </p:nvGrpSpPr>
            <p:grpSpPr>
              <a:xfrm>
                <a:off x="683589" y="5032924"/>
                <a:ext cx="566338" cy="685799"/>
                <a:chOff x="1433543" y="2725502"/>
                <a:chExt cx="566338" cy="685799"/>
              </a:xfrm>
              <a:grpFill/>
            </p:grpSpPr>
            <p:sp>
              <p:nvSpPr>
                <p:cNvPr id="399" name="椭圆 192">
                  <a:extLst>
                    <a:ext uri="{FF2B5EF4-FFF2-40B4-BE49-F238E27FC236}">
                      <a16:creationId xmlns:a16="http://schemas.microsoft.com/office/drawing/2014/main" id="{89A5923D-8221-A1B1-578E-9BC238D11234}"/>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400" name="矩形 193">
                  <a:extLst>
                    <a:ext uri="{FF2B5EF4-FFF2-40B4-BE49-F238E27FC236}">
                      <a16:creationId xmlns:a16="http://schemas.microsoft.com/office/drawing/2014/main" id="{7739863C-E5D2-73A9-990D-6945CAAAC470}"/>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75" name="组合 168">
                <a:extLst>
                  <a:ext uri="{FF2B5EF4-FFF2-40B4-BE49-F238E27FC236}">
                    <a16:creationId xmlns:a16="http://schemas.microsoft.com/office/drawing/2014/main" id="{24E7DB58-D879-DED1-D52C-1BE9812AD9E4}"/>
                  </a:ext>
                </a:extLst>
              </p:cNvPr>
              <p:cNvGrpSpPr/>
              <p:nvPr/>
            </p:nvGrpSpPr>
            <p:grpSpPr>
              <a:xfrm>
                <a:off x="1300563" y="5022724"/>
                <a:ext cx="566338" cy="685799"/>
                <a:chOff x="1433543" y="2725502"/>
                <a:chExt cx="566338" cy="685799"/>
              </a:xfrm>
              <a:grpFill/>
            </p:grpSpPr>
            <p:sp>
              <p:nvSpPr>
                <p:cNvPr id="397" name="椭圆 190">
                  <a:extLst>
                    <a:ext uri="{FF2B5EF4-FFF2-40B4-BE49-F238E27FC236}">
                      <a16:creationId xmlns:a16="http://schemas.microsoft.com/office/drawing/2014/main" id="{649DB11C-0436-E5F3-CF21-C87E0A214658}"/>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98" name="矩形 191">
                  <a:extLst>
                    <a:ext uri="{FF2B5EF4-FFF2-40B4-BE49-F238E27FC236}">
                      <a16:creationId xmlns:a16="http://schemas.microsoft.com/office/drawing/2014/main" id="{1627E876-7150-9FD7-6099-057778607EDA}"/>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76" name="组合 169">
                <a:extLst>
                  <a:ext uri="{FF2B5EF4-FFF2-40B4-BE49-F238E27FC236}">
                    <a16:creationId xmlns:a16="http://schemas.microsoft.com/office/drawing/2014/main" id="{A2BC5D81-2F0E-7C54-1729-CAB8D42A1D9F}"/>
                  </a:ext>
                </a:extLst>
              </p:cNvPr>
              <p:cNvGrpSpPr/>
              <p:nvPr/>
            </p:nvGrpSpPr>
            <p:grpSpPr>
              <a:xfrm>
                <a:off x="1915079" y="5032924"/>
                <a:ext cx="566338" cy="685799"/>
                <a:chOff x="1433543" y="2725502"/>
                <a:chExt cx="566338" cy="685799"/>
              </a:xfrm>
              <a:grpFill/>
            </p:grpSpPr>
            <p:sp>
              <p:nvSpPr>
                <p:cNvPr id="395" name="椭圆 188">
                  <a:extLst>
                    <a:ext uri="{FF2B5EF4-FFF2-40B4-BE49-F238E27FC236}">
                      <a16:creationId xmlns:a16="http://schemas.microsoft.com/office/drawing/2014/main" id="{412020E0-9055-3621-71A9-3DBAB887E1E9}"/>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96" name="矩形 189">
                  <a:extLst>
                    <a:ext uri="{FF2B5EF4-FFF2-40B4-BE49-F238E27FC236}">
                      <a16:creationId xmlns:a16="http://schemas.microsoft.com/office/drawing/2014/main" id="{93041CD1-DF09-3FC5-A816-9E8FED386E7F}"/>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77" name="组合 170">
                <a:extLst>
                  <a:ext uri="{FF2B5EF4-FFF2-40B4-BE49-F238E27FC236}">
                    <a16:creationId xmlns:a16="http://schemas.microsoft.com/office/drawing/2014/main" id="{CCEF7D50-70EC-AA8D-2DF8-7AC218F8B0E6}"/>
                  </a:ext>
                </a:extLst>
              </p:cNvPr>
              <p:cNvGrpSpPr/>
              <p:nvPr/>
            </p:nvGrpSpPr>
            <p:grpSpPr>
              <a:xfrm>
                <a:off x="6232424" y="5022724"/>
                <a:ext cx="566338" cy="685799"/>
                <a:chOff x="1433543" y="2725502"/>
                <a:chExt cx="566338" cy="685799"/>
              </a:xfrm>
              <a:grpFill/>
            </p:grpSpPr>
            <p:sp>
              <p:nvSpPr>
                <p:cNvPr id="393" name="椭圆 186">
                  <a:extLst>
                    <a:ext uri="{FF2B5EF4-FFF2-40B4-BE49-F238E27FC236}">
                      <a16:creationId xmlns:a16="http://schemas.microsoft.com/office/drawing/2014/main" id="{CF5DB618-D4D4-71B8-2429-A63FE7D726D8}"/>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94" name="矩形 187">
                  <a:extLst>
                    <a:ext uri="{FF2B5EF4-FFF2-40B4-BE49-F238E27FC236}">
                      <a16:creationId xmlns:a16="http://schemas.microsoft.com/office/drawing/2014/main" id="{32C6C27D-4D9F-348A-CFD8-CCE466D373ED}"/>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78" name="组合 171">
                <a:extLst>
                  <a:ext uri="{FF2B5EF4-FFF2-40B4-BE49-F238E27FC236}">
                    <a16:creationId xmlns:a16="http://schemas.microsoft.com/office/drawing/2014/main" id="{0425FC2F-CD42-D016-6809-57511247A69F}"/>
                  </a:ext>
                </a:extLst>
              </p:cNvPr>
              <p:cNvGrpSpPr/>
              <p:nvPr/>
            </p:nvGrpSpPr>
            <p:grpSpPr>
              <a:xfrm>
                <a:off x="6849398" y="5012524"/>
                <a:ext cx="566338" cy="685799"/>
                <a:chOff x="1433543" y="2725502"/>
                <a:chExt cx="566338" cy="685799"/>
              </a:xfrm>
              <a:grpFill/>
            </p:grpSpPr>
            <p:sp>
              <p:nvSpPr>
                <p:cNvPr id="391" name="椭圆 184">
                  <a:extLst>
                    <a:ext uri="{FF2B5EF4-FFF2-40B4-BE49-F238E27FC236}">
                      <a16:creationId xmlns:a16="http://schemas.microsoft.com/office/drawing/2014/main" id="{1F1C3A53-28EE-9B36-ADB1-CCAE7158A563}"/>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92" name="矩形 185">
                  <a:extLst>
                    <a:ext uri="{FF2B5EF4-FFF2-40B4-BE49-F238E27FC236}">
                      <a16:creationId xmlns:a16="http://schemas.microsoft.com/office/drawing/2014/main" id="{39C917E3-6624-B940-4CAF-EFE9876092DA}"/>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79" name="组合 172">
                <a:extLst>
                  <a:ext uri="{FF2B5EF4-FFF2-40B4-BE49-F238E27FC236}">
                    <a16:creationId xmlns:a16="http://schemas.microsoft.com/office/drawing/2014/main" id="{F5D44EA4-5A01-280A-EFC9-3FB18811DA18}"/>
                  </a:ext>
                </a:extLst>
              </p:cNvPr>
              <p:cNvGrpSpPr/>
              <p:nvPr/>
            </p:nvGrpSpPr>
            <p:grpSpPr>
              <a:xfrm>
                <a:off x="7463914" y="5022724"/>
                <a:ext cx="566338" cy="685799"/>
                <a:chOff x="1433543" y="2725502"/>
                <a:chExt cx="566338" cy="685799"/>
              </a:xfrm>
              <a:grpFill/>
            </p:grpSpPr>
            <p:sp>
              <p:nvSpPr>
                <p:cNvPr id="389" name="椭圆 182">
                  <a:extLst>
                    <a:ext uri="{FF2B5EF4-FFF2-40B4-BE49-F238E27FC236}">
                      <a16:creationId xmlns:a16="http://schemas.microsoft.com/office/drawing/2014/main" id="{0817EA57-B6BA-D6B8-EE1E-4471AA979B9A}"/>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90" name="矩形 183">
                  <a:extLst>
                    <a:ext uri="{FF2B5EF4-FFF2-40B4-BE49-F238E27FC236}">
                      <a16:creationId xmlns:a16="http://schemas.microsoft.com/office/drawing/2014/main" id="{62E044A2-9F9D-BE1E-E35A-3499B7BD6001}"/>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80" name="组合 173">
                <a:extLst>
                  <a:ext uri="{FF2B5EF4-FFF2-40B4-BE49-F238E27FC236}">
                    <a16:creationId xmlns:a16="http://schemas.microsoft.com/office/drawing/2014/main" id="{7A749E15-F30D-B515-8A0F-6364B1F69EDE}"/>
                  </a:ext>
                </a:extLst>
              </p:cNvPr>
              <p:cNvGrpSpPr/>
              <p:nvPr/>
            </p:nvGrpSpPr>
            <p:grpSpPr>
              <a:xfrm>
                <a:off x="4382731" y="5022724"/>
                <a:ext cx="566338" cy="685799"/>
                <a:chOff x="1433543" y="2725502"/>
                <a:chExt cx="566338" cy="685799"/>
              </a:xfrm>
              <a:grpFill/>
            </p:grpSpPr>
            <p:sp>
              <p:nvSpPr>
                <p:cNvPr id="387" name="椭圆 180">
                  <a:extLst>
                    <a:ext uri="{FF2B5EF4-FFF2-40B4-BE49-F238E27FC236}">
                      <a16:creationId xmlns:a16="http://schemas.microsoft.com/office/drawing/2014/main" id="{C84B7AEA-F565-2145-42BA-C5FA70260211}"/>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88" name="矩形 181">
                  <a:extLst>
                    <a:ext uri="{FF2B5EF4-FFF2-40B4-BE49-F238E27FC236}">
                      <a16:creationId xmlns:a16="http://schemas.microsoft.com/office/drawing/2014/main" id="{FC9F72AC-78F8-258A-41D1-B44C2618BBB1}"/>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81" name="组合 174">
                <a:extLst>
                  <a:ext uri="{FF2B5EF4-FFF2-40B4-BE49-F238E27FC236}">
                    <a16:creationId xmlns:a16="http://schemas.microsoft.com/office/drawing/2014/main" id="{0981D675-04A1-A262-698E-F63C83D99486}"/>
                  </a:ext>
                </a:extLst>
              </p:cNvPr>
              <p:cNvGrpSpPr/>
              <p:nvPr/>
            </p:nvGrpSpPr>
            <p:grpSpPr>
              <a:xfrm>
                <a:off x="4999705" y="5012524"/>
                <a:ext cx="566338" cy="685799"/>
                <a:chOff x="1433543" y="2725502"/>
                <a:chExt cx="566338" cy="685799"/>
              </a:xfrm>
              <a:grpFill/>
            </p:grpSpPr>
            <p:sp>
              <p:nvSpPr>
                <p:cNvPr id="385" name="椭圆 178">
                  <a:extLst>
                    <a:ext uri="{FF2B5EF4-FFF2-40B4-BE49-F238E27FC236}">
                      <a16:creationId xmlns:a16="http://schemas.microsoft.com/office/drawing/2014/main" id="{D76B88FD-F9B9-1ADB-D44D-F01D448F4C3A}"/>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86" name="矩形 179">
                  <a:extLst>
                    <a:ext uri="{FF2B5EF4-FFF2-40B4-BE49-F238E27FC236}">
                      <a16:creationId xmlns:a16="http://schemas.microsoft.com/office/drawing/2014/main" id="{D8E6E9E3-2732-EE6A-6A6E-560380FBEE46}"/>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82" name="组合 175">
                <a:extLst>
                  <a:ext uri="{FF2B5EF4-FFF2-40B4-BE49-F238E27FC236}">
                    <a16:creationId xmlns:a16="http://schemas.microsoft.com/office/drawing/2014/main" id="{78272B78-4A95-4672-0575-00B314945665}"/>
                  </a:ext>
                </a:extLst>
              </p:cNvPr>
              <p:cNvGrpSpPr/>
              <p:nvPr/>
            </p:nvGrpSpPr>
            <p:grpSpPr>
              <a:xfrm>
                <a:off x="5614221" y="5022724"/>
                <a:ext cx="566338" cy="685799"/>
                <a:chOff x="1433543" y="2725502"/>
                <a:chExt cx="566338" cy="685799"/>
              </a:xfrm>
              <a:grpFill/>
            </p:grpSpPr>
            <p:sp>
              <p:nvSpPr>
                <p:cNvPr id="383" name="椭圆 176">
                  <a:extLst>
                    <a:ext uri="{FF2B5EF4-FFF2-40B4-BE49-F238E27FC236}">
                      <a16:creationId xmlns:a16="http://schemas.microsoft.com/office/drawing/2014/main" id="{80F67BF1-0D13-B9E5-22A6-672D88EB8A17}"/>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84" name="矩形 177">
                  <a:extLst>
                    <a:ext uri="{FF2B5EF4-FFF2-40B4-BE49-F238E27FC236}">
                      <a16:creationId xmlns:a16="http://schemas.microsoft.com/office/drawing/2014/main" id="{5B452852-FEE8-FCC6-C25D-962A5A4FCFB8}"/>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grpSp>
          <p:nvGrpSpPr>
            <p:cNvPr id="12" name="组合 5">
              <a:extLst>
                <a:ext uri="{FF2B5EF4-FFF2-40B4-BE49-F238E27FC236}">
                  <a16:creationId xmlns:a16="http://schemas.microsoft.com/office/drawing/2014/main" id="{6F3D0CFF-13C7-8E70-9FE7-5928290F6B38}"/>
                </a:ext>
              </a:extLst>
            </p:cNvPr>
            <p:cNvGrpSpPr/>
            <p:nvPr/>
          </p:nvGrpSpPr>
          <p:grpSpPr>
            <a:xfrm>
              <a:off x="8120060" y="1895401"/>
              <a:ext cx="355266" cy="1262462"/>
              <a:chOff x="4971069" y="4246386"/>
              <a:chExt cx="355266" cy="1262462"/>
            </a:xfrm>
          </p:grpSpPr>
          <p:grpSp>
            <p:nvGrpSpPr>
              <p:cNvPr id="339" name="组合 132">
                <a:extLst>
                  <a:ext uri="{FF2B5EF4-FFF2-40B4-BE49-F238E27FC236}">
                    <a16:creationId xmlns:a16="http://schemas.microsoft.com/office/drawing/2014/main" id="{A1A1597F-D187-7971-87BB-5157FDA63519}"/>
                  </a:ext>
                </a:extLst>
              </p:cNvPr>
              <p:cNvGrpSpPr/>
              <p:nvPr/>
            </p:nvGrpSpPr>
            <p:grpSpPr>
              <a:xfrm>
                <a:off x="4994484" y="4246386"/>
                <a:ext cx="331851" cy="1262462"/>
                <a:chOff x="2397342" y="4743081"/>
                <a:chExt cx="331851" cy="1262462"/>
              </a:xfrm>
            </p:grpSpPr>
            <p:grpSp>
              <p:nvGrpSpPr>
                <p:cNvPr id="344" name="组合 137">
                  <a:extLst>
                    <a:ext uri="{FF2B5EF4-FFF2-40B4-BE49-F238E27FC236}">
                      <a16:creationId xmlns:a16="http://schemas.microsoft.com/office/drawing/2014/main" id="{81C87888-3743-EB8C-C405-51EE1F880685}"/>
                    </a:ext>
                  </a:extLst>
                </p:cNvPr>
                <p:cNvGrpSpPr/>
                <p:nvPr/>
              </p:nvGrpSpPr>
              <p:grpSpPr>
                <a:xfrm rot="21413658" flipH="1">
                  <a:off x="2397342" y="4755337"/>
                  <a:ext cx="291796" cy="1232168"/>
                  <a:chOff x="2404970" y="4756676"/>
                  <a:chExt cx="291796" cy="1232168"/>
                </a:xfrm>
              </p:grpSpPr>
              <p:cxnSp>
                <p:nvCxnSpPr>
                  <p:cNvPr id="360" name="直接连接符 153">
                    <a:extLst>
                      <a:ext uri="{FF2B5EF4-FFF2-40B4-BE49-F238E27FC236}">
                        <a16:creationId xmlns:a16="http://schemas.microsoft.com/office/drawing/2014/main" id="{F3688D5D-3C1D-96F0-A44B-C16DD979D502}"/>
                      </a:ext>
                    </a:extLst>
                  </p:cNvPr>
                  <p:cNvCxnSpPr>
                    <a:cxnSpLocks/>
                  </p:cNvCxnSpPr>
                  <p:nvPr/>
                </p:nvCxnSpPr>
                <p:spPr>
                  <a:xfrm flipV="1">
                    <a:off x="2404970" y="5785001"/>
                    <a:ext cx="291796" cy="203843"/>
                  </a:xfrm>
                  <a:prstGeom prst="line">
                    <a:avLst/>
                  </a:prstGeom>
                  <a:ln w="19050"/>
                </p:spPr>
                <p:style>
                  <a:lnRef idx="1">
                    <a:schemeClr val="dk1"/>
                  </a:lnRef>
                  <a:fillRef idx="0">
                    <a:schemeClr val="dk1"/>
                  </a:fillRef>
                  <a:effectRef idx="0">
                    <a:schemeClr val="dk1"/>
                  </a:effectRef>
                  <a:fontRef idx="minor">
                    <a:schemeClr val="tx1"/>
                  </a:fontRef>
                </p:style>
              </p:cxnSp>
              <p:cxnSp>
                <p:nvCxnSpPr>
                  <p:cNvPr id="361" name="直接连接符 154">
                    <a:extLst>
                      <a:ext uri="{FF2B5EF4-FFF2-40B4-BE49-F238E27FC236}">
                        <a16:creationId xmlns:a16="http://schemas.microsoft.com/office/drawing/2014/main" id="{D776CBB6-6A90-6390-52B4-9BF970C5B1B0}"/>
                      </a:ext>
                    </a:extLst>
                  </p:cNvPr>
                  <p:cNvCxnSpPr>
                    <a:cxnSpLocks/>
                  </p:cNvCxnSpPr>
                  <p:nvPr/>
                </p:nvCxnSpPr>
                <p:spPr>
                  <a:xfrm>
                    <a:off x="2426972" y="5670283"/>
                    <a:ext cx="261459" cy="120425"/>
                  </a:xfrm>
                  <a:prstGeom prst="line">
                    <a:avLst/>
                  </a:prstGeom>
                  <a:ln w="19050"/>
                </p:spPr>
                <p:style>
                  <a:lnRef idx="1">
                    <a:schemeClr val="dk1"/>
                  </a:lnRef>
                  <a:fillRef idx="0">
                    <a:schemeClr val="dk1"/>
                  </a:fillRef>
                  <a:effectRef idx="0">
                    <a:schemeClr val="dk1"/>
                  </a:effectRef>
                  <a:fontRef idx="minor">
                    <a:schemeClr val="tx1"/>
                  </a:fontRef>
                </p:style>
              </p:cxnSp>
              <p:cxnSp>
                <p:nvCxnSpPr>
                  <p:cNvPr id="362" name="直接连接符 155">
                    <a:extLst>
                      <a:ext uri="{FF2B5EF4-FFF2-40B4-BE49-F238E27FC236}">
                        <a16:creationId xmlns:a16="http://schemas.microsoft.com/office/drawing/2014/main" id="{70758E77-FC4E-5BE7-0C0E-F7BCA3F52F82}"/>
                      </a:ext>
                    </a:extLst>
                  </p:cNvPr>
                  <p:cNvCxnSpPr>
                    <a:cxnSpLocks/>
                  </p:cNvCxnSpPr>
                  <p:nvPr/>
                </p:nvCxnSpPr>
                <p:spPr>
                  <a:xfrm flipV="1">
                    <a:off x="2426972" y="5526690"/>
                    <a:ext cx="232884" cy="142590"/>
                  </a:xfrm>
                  <a:prstGeom prst="line">
                    <a:avLst/>
                  </a:prstGeom>
                  <a:ln w="19050"/>
                </p:spPr>
                <p:style>
                  <a:lnRef idx="1">
                    <a:schemeClr val="dk1"/>
                  </a:lnRef>
                  <a:fillRef idx="0">
                    <a:schemeClr val="dk1"/>
                  </a:fillRef>
                  <a:effectRef idx="0">
                    <a:schemeClr val="dk1"/>
                  </a:effectRef>
                  <a:fontRef idx="minor">
                    <a:schemeClr val="tx1"/>
                  </a:fontRef>
                </p:style>
              </p:cxnSp>
              <p:cxnSp>
                <p:nvCxnSpPr>
                  <p:cNvPr id="363" name="直接连接符 156">
                    <a:extLst>
                      <a:ext uri="{FF2B5EF4-FFF2-40B4-BE49-F238E27FC236}">
                        <a16:creationId xmlns:a16="http://schemas.microsoft.com/office/drawing/2014/main" id="{438CC902-8A6C-089F-F05B-3A234F7C19DE}"/>
                      </a:ext>
                    </a:extLst>
                  </p:cNvPr>
                  <p:cNvCxnSpPr>
                    <a:cxnSpLocks/>
                  </p:cNvCxnSpPr>
                  <p:nvPr/>
                </p:nvCxnSpPr>
                <p:spPr>
                  <a:xfrm>
                    <a:off x="2456467" y="5394469"/>
                    <a:ext cx="203389" cy="120423"/>
                  </a:xfrm>
                  <a:prstGeom prst="line">
                    <a:avLst/>
                  </a:prstGeom>
                  <a:ln w="19050"/>
                </p:spPr>
                <p:style>
                  <a:lnRef idx="1">
                    <a:schemeClr val="dk1"/>
                  </a:lnRef>
                  <a:fillRef idx="0">
                    <a:schemeClr val="dk1"/>
                  </a:fillRef>
                  <a:effectRef idx="0">
                    <a:schemeClr val="dk1"/>
                  </a:effectRef>
                  <a:fontRef idx="minor">
                    <a:schemeClr val="tx1"/>
                  </a:fontRef>
                </p:style>
              </p:cxnSp>
              <p:cxnSp>
                <p:nvCxnSpPr>
                  <p:cNvPr id="364" name="直接连接符 157">
                    <a:extLst>
                      <a:ext uri="{FF2B5EF4-FFF2-40B4-BE49-F238E27FC236}">
                        <a16:creationId xmlns:a16="http://schemas.microsoft.com/office/drawing/2014/main" id="{5C2134C8-C230-E0AC-739A-7E9C086FCDCD}"/>
                      </a:ext>
                    </a:extLst>
                  </p:cNvPr>
                  <p:cNvCxnSpPr>
                    <a:cxnSpLocks/>
                  </p:cNvCxnSpPr>
                  <p:nvPr/>
                </p:nvCxnSpPr>
                <p:spPr>
                  <a:xfrm>
                    <a:off x="2478281" y="5154897"/>
                    <a:ext cx="146622" cy="90657"/>
                  </a:xfrm>
                  <a:prstGeom prst="line">
                    <a:avLst/>
                  </a:prstGeom>
                  <a:ln w="19050"/>
                </p:spPr>
                <p:style>
                  <a:lnRef idx="1">
                    <a:schemeClr val="dk1"/>
                  </a:lnRef>
                  <a:fillRef idx="0">
                    <a:schemeClr val="dk1"/>
                  </a:fillRef>
                  <a:effectRef idx="0">
                    <a:schemeClr val="dk1"/>
                  </a:effectRef>
                  <a:fontRef idx="minor">
                    <a:schemeClr val="tx1"/>
                  </a:fontRef>
                </p:style>
              </p:cxnSp>
              <p:cxnSp>
                <p:nvCxnSpPr>
                  <p:cNvPr id="365" name="直接连接符 158">
                    <a:extLst>
                      <a:ext uri="{FF2B5EF4-FFF2-40B4-BE49-F238E27FC236}">
                        <a16:creationId xmlns:a16="http://schemas.microsoft.com/office/drawing/2014/main" id="{0789E8FE-619E-B9EE-9D6F-700239FA1B02}"/>
                      </a:ext>
                    </a:extLst>
                  </p:cNvPr>
                  <p:cNvCxnSpPr>
                    <a:cxnSpLocks/>
                  </p:cNvCxnSpPr>
                  <p:nvPr/>
                </p:nvCxnSpPr>
                <p:spPr>
                  <a:xfrm flipV="1">
                    <a:off x="2456467" y="5239078"/>
                    <a:ext cx="171694" cy="154388"/>
                  </a:xfrm>
                  <a:prstGeom prst="line">
                    <a:avLst/>
                  </a:prstGeom>
                  <a:ln w="19050"/>
                </p:spPr>
                <p:style>
                  <a:lnRef idx="1">
                    <a:schemeClr val="dk1"/>
                  </a:lnRef>
                  <a:fillRef idx="0">
                    <a:schemeClr val="dk1"/>
                  </a:fillRef>
                  <a:effectRef idx="0">
                    <a:schemeClr val="dk1"/>
                  </a:effectRef>
                  <a:fontRef idx="minor">
                    <a:schemeClr val="tx1"/>
                  </a:fontRef>
                </p:style>
              </p:cxnSp>
              <p:cxnSp>
                <p:nvCxnSpPr>
                  <p:cNvPr id="366" name="直接连接符 159">
                    <a:extLst>
                      <a:ext uri="{FF2B5EF4-FFF2-40B4-BE49-F238E27FC236}">
                        <a16:creationId xmlns:a16="http://schemas.microsoft.com/office/drawing/2014/main" id="{8B3B6604-362F-42DC-679F-F4FEB7745E39}"/>
                      </a:ext>
                    </a:extLst>
                  </p:cNvPr>
                  <p:cNvCxnSpPr>
                    <a:cxnSpLocks/>
                  </p:cNvCxnSpPr>
                  <p:nvPr/>
                </p:nvCxnSpPr>
                <p:spPr>
                  <a:xfrm flipV="1">
                    <a:off x="2478157" y="5029288"/>
                    <a:ext cx="106376" cy="119133"/>
                  </a:xfrm>
                  <a:prstGeom prst="line">
                    <a:avLst/>
                  </a:prstGeom>
                  <a:ln w="19050"/>
                </p:spPr>
                <p:style>
                  <a:lnRef idx="1">
                    <a:schemeClr val="dk1"/>
                  </a:lnRef>
                  <a:fillRef idx="0">
                    <a:schemeClr val="dk1"/>
                  </a:fillRef>
                  <a:effectRef idx="0">
                    <a:schemeClr val="dk1"/>
                  </a:effectRef>
                  <a:fontRef idx="minor">
                    <a:schemeClr val="tx1"/>
                  </a:fontRef>
                </p:style>
              </p:cxnSp>
              <p:cxnSp>
                <p:nvCxnSpPr>
                  <p:cNvPr id="367" name="直接连接符 160">
                    <a:extLst>
                      <a:ext uri="{FF2B5EF4-FFF2-40B4-BE49-F238E27FC236}">
                        <a16:creationId xmlns:a16="http://schemas.microsoft.com/office/drawing/2014/main" id="{1D9EF5B5-9050-3452-1976-F4C256E6380A}"/>
                      </a:ext>
                    </a:extLst>
                  </p:cNvPr>
                  <p:cNvCxnSpPr>
                    <a:cxnSpLocks/>
                  </p:cNvCxnSpPr>
                  <p:nvPr/>
                </p:nvCxnSpPr>
                <p:spPr>
                  <a:xfrm>
                    <a:off x="2489597" y="4963264"/>
                    <a:ext cx="97793" cy="55631"/>
                  </a:xfrm>
                  <a:prstGeom prst="line">
                    <a:avLst/>
                  </a:prstGeom>
                  <a:ln w="19050"/>
                </p:spPr>
                <p:style>
                  <a:lnRef idx="1">
                    <a:schemeClr val="dk1"/>
                  </a:lnRef>
                  <a:fillRef idx="0">
                    <a:schemeClr val="dk1"/>
                  </a:fillRef>
                  <a:effectRef idx="0">
                    <a:schemeClr val="dk1"/>
                  </a:effectRef>
                  <a:fontRef idx="minor">
                    <a:schemeClr val="tx1"/>
                  </a:fontRef>
                </p:style>
              </p:cxnSp>
              <p:cxnSp>
                <p:nvCxnSpPr>
                  <p:cNvPr id="368" name="直接连接符 161">
                    <a:extLst>
                      <a:ext uri="{FF2B5EF4-FFF2-40B4-BE49-F238E27FC236}">
                        <a16:creationId xmlns:a16="http://schemas.microsoft.com/office/drawing/2014/main" id="{7C011FA1-75B2-1D29-77CA-54609A5D4704}"/>
                      </a:ext>
                    </a:extLst>
                  </p:cNvPr>
                  <p:cNvCxnSpPr>
                    <a:cxnSpLocks/>
                  </p:cNvCxnSpPr>
                  <p:nvPr/>
                </p:nvCxnSpPr>
                <p:spPr>
                  <a:xfrm flipV="1">
                    <a:off x="2498404" y="4881376"/>
                    <a:ext cx="68677" cy="86050"/>
                  </a:xfrm>
                  <a:prstGeom prst="line">
                    <a:avLst/>
                  </a:prstGeom>
                  <a:ln w="19050"/>
                </p:spPr>
                <p:style>
                  <a:lnRef idx="1">
                    <a:schemeClr val="dk1"/>
                  </a:lnRef>
                  <a:fillRef idx="0">
                    <a:schemeClr val="dk1"/>
                  </a:fillRef>
                  <a:effectRef idx="0">
                    <a:schemeClr val="dk1"/>
                  </a:effectRef>
                  <a:fontRef idx="minor">
                    <a:schemeClr val="tx1"/>
                  </a:fontRef>
                </p:style>
              </p:cxnSp>
              <p:cxnSp>
                <p:nvCxnSpPr>
                  <p:cNvPr id="369" name="直接连接符 162">
                    <a:extLst>
                      <a:ext uri="{FF2B5EF4-FFF2-40B4-BE49-F238E27FC236}">
                        <a16:creationId xmlns:a16="http://schemas.microsoft.com/office/drawing/2014/main" id="{BE26B75A-9DEC-491C-34F4-6559D7C804B9}"/>
                      </a:ext>
                    </a:extLst>
                  </p:cNvPr>
                  <p:cNvCxnSpPr>
                    <a:cxnSpLocks/>
                  </p:cNvCxnSpPr>
                  <p:nvPr/>
                </p:nvCxnSpPr>
                <p:spPr>
                  <a:xfrm>
                    <a:off x="2504391" y="4840645"/>
                    <a:ext cx="67986" cy="43421"/>
                  </a:xfrm>
                  <a:prstGeom prst="line">
                    <a:avLst/>
                  </a:prstGeom>
                  <a:ln w="19050"/>
                </p:spPr>
                <p:style>
                  <a:lnRef idx="1">
                    <a:schemeClr val="dk1"/>
                  </a:lnRef>
                  <a:fillRef idx="0">
                    <a:schemeClr val="dk1"/>
                  </a:fillRef>
                  <a:effectRef idx="0">
                    <a:schemeClr val="dk1"/>
                  </a:effectRef>
                  <a:fontRef idx="minor">
                    <a:schemeClr val="tx1"/>
                  </a:fontRef>
                </p:style>
              </p:cxnSp>
              <p:cxnSp>
                <p:nvCxnSpPr>
                  <p:cNvPr id="370" name="直接连接符 163">
                    <a:extLst>
                      <a:ext uri="{FF2B5EF4-FFF2-40B4-BE49-F238E27FC236}">
                        <a16:creationId xmlns:a16="http://schemas.microsoft.com/office/drawing/2014/main" id="{F94DAEC6-933E-57D4-A087-3E47A4C54BA5}"/>
                      </a:ext>
                    </a:extLst>
                  </p:cNvPr>
                  <p:cNvCxnSpPr>
                    <a:cxnSpLocks/>
                  </p:cNvCxnSpPr>
                  <p:nvPr/>
                </p:nvCxnSpPr>
                <p:spPr>
                  <a:xfrm flipV="1">
                    <a:off x="2498404" y="4756676"/>
                    <a:ext cx="59580" cy="8605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345" name="直接连接符 138">
                  <a:extLst>
                    <a:ext uri="{FF2B5EF4-FFF2-40B4-BE49-F238E27FC236}">
                      <a16:creationId xmlns:a16="http://schemas.microsoft.com/office/drawing/2014/main" id="{33CC583B-F7CF-38E9-186F-BF4A92776F02}"/>
                    </a:ext>
                  </a:extLst>
                </p:cNvPr>
                <p:cNvCxnSpPr>
                  <a:cxnSpLocks/>
                </p:cNvCxnSpPr>
                <p:nvPr/>
              </p:nvCxnSpPr>
              <p:spPr>
                <a:xfrm flipV="1">
                  <a:off x="2404970" y="4743081"/>
                  <a:ext cx="102994" cy="1262462"/>
                </a:xfrm>
                <a:prstGeom prst="line">
                  <a:avLst/>
                </a:prstGeom>
                <a:ln w="19050"/>
              </p:spPr>
              <p:style>
                <a:lnRef idx="1">
                  <a:schemeClr val="dk1"/>
                </a:lnRef>
                <a:fillRef idx="0">
                  <a:schemeClr val="dk1"/>
                </a:fillRef>
                <a:effectRef idx="0">
                  <a:schemeClr val="dk1"/>
                </a:effectRef>
                <a:fontRef idx="minor">
                  <a:schemeClr val="tx1"/>
                </a:fontRef>
              </p:style>
            </p:cxnSp>
            <p:cxnSp>
              <p:nvCxnSpPr>
                <p:cNvPr id="346" name="直接连接符 139">
                  <a:extLst>
                    <a:ext uri="{FF2B5EF4-FFF2-40B4-BE49-F238E27FC236}">
                      <a16:creationId xmlns:a16="http://schemas.microsoft.com/office/drawing/2014/main" id="{EFD488A0-6F1F-4CC8-A606-27D5657B235F}"/>
                    </a:ext>
                  </a:extLst>
                </p:cNvPr>
                <p:cNvCxnSpPr>
                  <a:cxnSpLocks/>
                </p:cNvCxnSpPr>
                <p:nvPr/>
              </p:nvCxnSpPr>
              <p:spPr>
                <a:xfrm flipH="1" flipV="1">
                  <a:off x="2551592" y="4743081"/>
                  <a:ext cx="177601" cy="1262462"/>
                </a:xfrm>
                <a:prstGeom prst="line">
                  <a:avLst/>
                </a:prstGeom>
                <a:ln w="19050"/>
              </p:spPr>
              <p:style>
                <a:lnRef idx="1">
                  <a:schemeClr val="dk1"/>
                </a:lnRef>
                <a:fillRef idx="0">
                  <a:schemeClr val="dk1"/>
                </a:fillRef>
                <a:effectRef idx="0">
                  <a:schemeClr val="dk1"/>
                </a:effectRef>
                <a:fontRef idx="minor">
                  <a:schemeClr val="tx1"/>
                </a:fontRef>
              </p:style>
            </p:cxnSp>
            <p:grpSp>
              <p:nvGrpSpPr>
                <p:cNvPr id="347" name="组合 140">
                  <a:extLst>
                    <a:ext uri="{FF2B5EF4-FFF2-40B4-BE49-F238E27FC236}">
                      <a16:creationId xmlns:a16="http://schemas.microsoft.com/office/drawing/2014/main" id="{12AEFFCC-A46C-F952-A610-D32101C0FD1C}"/>
                    </a:ext>
                  </a:extLst>
                </p:cNvPr>
                <p:cNvGrpSpPr/>
                <p:nvPr/>
              </p:nvGrpSpPr>
              <p:grpSpPr>
                <a:xfrm>
                  <a:off x="2404970" y="4756676"/>
                  <a:ext cx="291796" cy="1232168"/>
                  <a:chOff x="2404970" y="4756676"/>
                  <a:chExt cx="291796" cy="1232168"/>
                </a:xfrm>
              </p:grpSpPr>
              <p:cxnSp>
                <p:nvCxnSpPr>
                  <p:cNvPr id="349" name="直接连接符 142">
                    <a:extLst>
                      <a:ext uri="{FF2B5EF4-FFF2-40B4-BE49-F238E27FC236}">
                        <a16:creationId xmlns:a16="http://schemas.microsoft.com/office/drawing/2014/main" id="{21D8C80F-675A-F266-6971-3A9E6122BA6C}"/>
                      </a:ext>
                    </a:extLst>
                  </p:cNvPr>
                  <p:cNvCxnSpPr>
                    <a:cxnSpLocks/>
                  </p:cNvCxnSpPr>
                  <p:nvPr/>
                </p:nvCxnSpPr>
                <p:spPr>
                  <a:xfrm flipV="1">
                    <a:off x="2404970" y="5785001"/>
                    <a:ext cx="291796" cy="203843"/>
                  </a:xfrm>
                  <a:prstGeom prst="line">
                    <a:avLst/>
                  </a:prstGeom>
                  <a:ln w="19050"/>
                </p:spPr>
                <p:style>
                  <a:lnRef idx="1">
                    <a:schemeClr val="dk1"/>
                  </a:lnRef>
                  <a:fillRef idx="0">
                    <a:schemeClr val="dk1"/>
                  </a:fillRef>
                  <a:effectRef idx="0">
                    <a:schemeClr val="dk1"/>
                  </a:effectRef>
                  <a:fontRef idx="minor">
                    <a:schemeClr val="tx1"/>
                  </a:fontRef>
                </p:style>
              </p:cxnSp>
              <p:cxnSp>
                <p:nvCxnSpPr>
                  <p:cNvPr id="350" name="直接连接符 143">
                    <a:extLst>
                      <a:ext uri="{FF2B5EF4-FFF2-40B4-BE49-F238E27FC236}">
                        <a16:creationId xmlns:a16="http://schemas.microsoft.com/office/drawing/2014/main" id="{24F16B99-AD13-87D7-D163-32C97B1262B2}"/>
                      </a:ext>
                    </a:extLst>
                  </p:cNvPr>
                  <p:cNvCxnSpPr>
                    <a:cxnSpLocks/>
                  </p:cNvCxnSpPr>
                  <p:nvPr/>
                </p:nvCxnSpPr>
                <p:spPr>
                  <a:xfrm>
                    <a:off x="2426972" y="5670283"/>
                    <a:ext cx="261459" cy="120425"/>
                  </a:xfrm>
                  <a:prstGeom prst="line">
                    <a:avLst/>
                  </a:prstGeom>
                  <a:ln w="19050"/>
                </p:spPr>
                <p:style>
                  <a:lnRef idx="1">
                    <a:schemeClr val="dk1"/>
                  </a:lnRef>
                  <a:fillRef idx="0">
                    <a:schemeClr val="dk1"/>
                  </a:fillRef>
                  <a:effectRef idx="0">
                    <a:schemeClr val="dk1"/>
                  </a:effectRef>
                  <a:fontRef idx="minor">
                    <a:schemeClr val="tx1"/>
                  </a:fontRef>
                </p:style>
              </p:cxnSp>
              <p:cxnSp>
                <p:nvCxnSpPr>
                  <p:cNvPr id="351" name="直接连接符 144">
                    <a:extLst>
                      <a:ext uri="{FF2B5EF4-FFF2-40B4-BE49-F238E27FC236}">
                        <a16:creationId xmlns:a16="http://schemas.microsoft.com/office/drawing/2014/main" id="{A59378CC-0C86-7B7F-F992-BDFDFB709244}"/>
                      </a:ext>
                    </a:extLst>
                  </p:cNvPr>
                  <p:cNvCxnSpPr>
                    <a:cxnSpLocks/>
                  </p:cNvCxnSpPr>
                  <p:nvPr/>
                </p:nvCxnSpPr>
                <p:spPr>
                  <a:xfrm flipV="1">
                    <a:off x="2426972" y="5526690"/>
                    <a:ext cx="232884" cy="142590"/>
                  </a:xfrm>
                  <a:prstGeom prst="line">
                    <a:avLst/>
                  </a:prstGeom>
                  <a:ln w="19050"/>
                </p:spPr>
                <p:style>
                  <a:lnRef idx="1">
                    <a:schemeClr val="dk1"/>
                  </a:lnRef>
                  <a:fillRef idx="0">
                    <a:schemeClr val="dk1"/>
                  </a:fillRef>
                  <a:effectRef idx="0">
                    <a:schemeClr val="dk1"/>
                  </a:effectRef>
                  <a:fontRef idx="minor">
                    <a:schemeClr val="tx1"/>
                  </a:fontRef>
                </p:style>
              </p:cxnSp>
              <p:cxnSp>
                <p:nvCxnSpPr>
                  <p:cNvPr id="352" name="直接连接符 145">
                    <a:extLst>
                      <a:ext uri="{FF2B5EF4-FFF2-40B4-BE49-F238E27FC236}">
                        <a16:creationId xmlns:a16="http://schemas.microsoft.com/office/drawing/2014/main" id="{B0404E55-5F8A-3F9C-1651-F8600EB90CA1}"/>
                      </a:ext>
                    </a:extLst>
                  </p:cNvPr>
                  <p:cNvCxnSpPr>
                    <a:cxnSpLocks/>
                  </p:cNvCxnSpPr>
                  <p:nvPr/>
                </p:nvCxnSpPr>
                <p:spPr>
                  <a:xfrm>
                    <a:off x="2456467" y="5394469"/>
                    <a:ext cx="203389" cy="120423"/>
                  </a:xfrm>
                  <a:prstGeom prst="line">
                    <a:avLst/>
                  </a:prstGeom>
                  <a:ln w="19050"/>
                </p:spPr>
                <p:style>
                  <a:lnRef idx="1">
                    <a:schemeClr val="dk1"/>
                  </a:lnRef>
                  <a:fillRef idx="0">
                    <a:schemeClr val="dk1"/>
                  </a:fillRef>
                  <a:effectRef idx="0">
                    <a:schemeClr val="dk1"/>
                  </a:effectRef>
                  <a:fontRef idx="minor">
                    <a:schemeClr val="tx1"/>
                  </a:fontRef>
                </p:style>
              </p:cxnSp>
              <p:cxnSp>
                <p:nvCxnSpPr>
                  <p:cNvPr id="353" name="直接连接符 146">
                    <a:extLst>
                      <a:ext uri="{FF2B5EF4-FFF2-40B4-BE49-F238E27FC236}">
                        <a16:creationId xmlns:a16="http://schemas.microsoft.com/office/drawing/2014/main" id="{3147AC64-3474-13FE-8962-03748D299A6A}"/>
                      </a:ext>
                    </a:extLst>
                  </p:cNvPr>
                  <p:cNvCxnSpPr>
                    <a:cxnSpLocks/>
                  </p:cNvCxnSpPr>
                  <p:nvPr/>
                </p:nvCxnSpPr>
                <p:spPr>
                  <a:xfrm>
                    <a:off x="2478281" y="5154897"/>
                    <a:ext cx="146622" cy="90657"/>
                  </a:xfrm>
                  <a:prstGeom prst="line">
                    <a:avLst/>
                  </a:prstGeom>
                  <a:ln w="19050"/>
                </p:spPr>
                <p:style>
                  <a:lnRef idx="1">
                    <a:schemeClr val="dk1"/>
                  </a:lnRef>
                  <a:fillRef idx="0">
                    <a:schemeClr val="dk1"/>
                  </a:fillRef>
                  <a:effectRef idx="0">
                    <a:schemeClr val="dk1"/>
                  </a:effectRef>
                  <a:fontRef idx="minor">
                    <a:schemeClr val="tx1"/>
                  </a:fontRef>
                </p:style>
              </p:cxnSp>
              <p:cxnSp>
                <p:nvCxnSpPr>
                  <p:cNvPr id="354" name="直接连接符 147">
                    <a:extLst>
                      <a:ext uri="{FF2B5EF4-FFF2-40B4-BE49-F238E27FC236}">
                        <a16:creationId xmlns:a16="http://schemas.microsoft.com/office/drawing/2014/main" id="{B9E5C00C-FBBC-79B1-FACD-07B1F299CF0A}"/>
                      </a:ext>
                    </a:extLst>
                  </p:cNvPr>
                  <p:cNvCxnSpPr>
                    <a:cxnSpLocks/>
                  </p:cNvCxnSpPr>
                  <p:nvPr/>
                </p:nvCxnSpPr>
                <p:spPr>
                  <a:xfrm flipV="1">
                    <a:off x="2456467" y="5239078"/>
                    <a:ext cx="171694" cy="154388"/>
                  </a:xfrm>
                  <a:prstGeom prst="line">
                    <a:avLst/>
                  </a:prstGeom>
                  <a:ln w="19050"/>
                </p:spPr>
                <p:style>
                  <a:lnRef idx="1">
                    <a:schemeClr val="dk1"/>
                  </a:lnRef>
                  <a:fillRef idx="0">
                    <a:schemeClr val="dk1"/>
                  </a:fillRef>
                  <a:effectRef idx="0">
                    <a:schemeClr val="dk1"/>
                  </a:effectRef>
                  <a:fontRef idx="minor">
                    <a:schemeClr val="tx1"/>
                  </a:fontRef>
                </p:style>
              </p:cxnSp>
              <p:cxnSp>
                <p:nvCxnSpPr>
                  <p:cNvPr id="355" name="直接连接符 148">
                    <a:extLst>
                      <a:ext uri="{FF2B5EF4-FFF2-40B4-BE49-F238E27FC236}">
                        <a16:creationId xmlns:a16="http://schemas.microsoft.com/office/drawing/2014/main" id="{FA30C6FB-EF3D-E376-9454-B9A399EC52DB}"/>
                      </a:ext>
                    </a:extLst>
                  </p:cNvPr>
                  <p:cNvCxnSpPr>
                    <a:cxnSpLocks/>
                  </p:cNvCxnSpPr>
                  <p:nvPr/>
                </p:nvCxnSpPr>
                <p:spPr>
                  <a:xfrm flipV="1">
                    <a:off x="2478157" y="5029288"/>
                    <a:ext cx="106376" cy="119133"/>
                  </a:xfrm>
                  <a:prstGeom prst="line">
                    <a:avLst/>
                  </a:prstGeom>
                  <a:ln w="19050"/>
                </p:spPr>
                <p:style>
                  <a:lnRef idx="1">
                    <a:schemeClr val="dk1"/>
                  </a:lnRef>
                  <a:fillRef idx="0">
                    <a:schemeClr val="dk1"/>
                  </a:fillRef>
                  <a:effectRef idx="0">
                    <a:schemeClr val="dk1"/>
                  </a:effectRef>
                  <a:fontRef idx="minor">
                    <a:schemeClr val="tx1"/>
                  </a:fontRef>
                </p:style>
              </p:cxnSp>
              <p:cxnSp>
                <p:nvCxnSpPr>
                  <p:cNvPr id="356" name="直接连接符 149">
                    <a:extLst>
                      <a:ext uri="{FF2B5EF4-FFF2-40B4-BE49-F238E27FC236}">
                        <a16:creationId xmlns:a16="http://schemas.microsoft.com/office/drawing/2014/main" id="{FADF2B53-8613-8D10-BCA0-C3A769E0B9C0}"/>
                      </a:ext>
                    </a:extLst>
                  </p:cNvPr>
                  <p:cNvCxnSpPr>
                    <a:cxnSpLocks/>
                  </p:cNvCxnSpPr>
                  <p:nvPr/>
                </p:nvCxnSpPr>
                <p:spPr>
                  <a:xfrm>
                    <a:off x="2489597" y="4963264"/>
                    <a:ext cx="97793" cy="55631"/>
                  </a:xfrm>
                  <a:prstGeom prst="line">
                    <a:avLst/>
                  </a:prstGeom>
                  <a:ln w="19050"/>
                </p:spPr>
                <p:style>
                  <a:lnRef idx="1">
                    <a:schemeClr val="dk1"/>
                  </a:lnRef>
                  <a:fillRef idx="0">
                    <a:schemeClr val="dk1"/>
                  </a:fillRef>
                  <a:effectRef idx="0">
                    <a:schemeClr val="dk1"/>
                  </a:effectRef>
                  <a:fontRef idx="minor">
                    <a:schemeClr val="tx1"/>
                  </a:fontRef>
                </p:style>
              </p:cxnSp>
              <p:cxnSp>
                <p:nvCxnSpPr>
                  <p:cNvPr id="357" name="直接连接符 150">
                    <a:extLst>
                      <a:ext uri="{FF2B5EF4-FFF2-40B4-BE49-F238E27FC236}">
                        <a16:creationId xmlns:a16="http://schemas.microsoft.com/office/drawing/2014/main" id="{12659EBA-AA01-1748-D533-25F26847C204}"/>
                      </a:ext>
                    </a:extLst>
                  </p:cNvPr>
                  <p:cNvCxnSpPr>
                    <a:cxnSpLocks/>
                  </p:cNvCxnSpPr>
                  <p:nvPr/>
                </p:nvCxnSpPr>
                <p:spPr>
                  <a:xfrm flipV="1">
                    <a:off x="2498404" y="4881376"/>
                    <a:ext cx="68677" cy="86050"/>
                  </a:xfrm>
                  <a:prstGeom prst="line">
                    <a:avLst/>
                  </a:prstGeom>
                  <a:ln w="19050"/>
                </p:spPr>
                <p:style>
                  <a:lnRef idx="1">
                    <a:schemeClr val="dk1"/>
                  </a:lnRef>
                  <a:fillRef idx="0">
                    <a:schemeClr val="dk1"/>
                  </a:fillRef>
                  <a:effectRef idx="0">
                    <a:schemeClr val="dk1"/>
                  </a:effectRef>
                  <a:fontRef idx="minor">
                    <a:schemeClr val="tx1"/>
                  </a:fontRef>
                </p:style>
              </p:cxnSp>
              <p:cxnSp>
                <p:nvCxnSpPr>
                  <p:cNvPr id="358" name="直接连接符 151">
                    <a:extLst>
                      <a:ext uri="{FF2B5EF4-FFF2-40B4-BE49-F238E27FC236}">
                        <a16:creationId xmlns:a16="http://schemas.microsoft.com/office/drawing/2014/main" id="{CF9282A7-B570-551E-AE92-3FCA07585930}"/>
                      </a:ext>
                    </a:extLst>
                  </p:cNvPr>
                  <p:cNvCxnSpPr>
                    <a:cxnSpLocks/>
                  </p:cNvCxnSpPr>
                  <p:nvPr/>
                </p:nvCxnSpPr>
                <p:spPr>
                  <a:xfrm>
                    <a:off x="2504391" y="4840645"/>
                    <a:ext cx="67986" cy="43421"/>
                  </a:xfrm>
                  <a:prstGeom prst="line">
                    <a:avLst/>
                  </a:prstGeom>
                  <a:ln w="19050"/>
                </p:spPr>
                <p:style>
                  <a:lnRef idx="1">
                    <a:schemeClr val="dk1"/>
                  </a:lnRef>
                  <a:fillRef idx="0">
                    <a:schemeClr val="dk1"/>
                  </a:fillRef>
                  <a:effectRef idx="0">
                    <a:schemeClr val="dk1"/>
                  </a:effectRef>
                  <a:fontRef idx="minor">
                    <a:schemeClr val="tx1"/>
                  </a:fontRef>
                </p:style>
              </p:cxnSp>
              <p:cxnSp>
                <p:nvCxnSpPr>
                  <p:cNvPr id="359" name="直接连接符 152">
                    <a:extLst>
                      <a:ext uri="{FF2B5EF4-FFF2-40B4-BE49-F238E27FC236}">
                        <a16:creationId xmlns:a16="http://schemas.microsoft.com/office/drawing/2014/main" id="{47049166-BCF9-377B-5612-04515790EAB4}"/>
                      </a:ext>
                    </a:extLst>
                  </p:cNvPr>
                  <p:cNvCxnSpPr>
                    <a:cxnSpLocks/>
                  </p:cNvCxnSpPr>
                  <p:nvPr/>
                </p:nvCxnSpPr>
                <p:spPr>
                  <a:xfrm flipV="1">
                    <a:off x="2498404" y="4756676"/>
                    <a:ext cx="59580" cy="8605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348" name="直接连接符 141">
                  <a:extLst>
                    <a:ext uri="{FF2B5EF4-FFF2-40B4-BE49-F238E27FC236}">
                      <a16:creationId xmlns:a16="http://schemas.microsoft.com/office/drawing/2014/main" id="{99753342-738A-DDB3-CD60-A7AEABE393C8}"/>
                    </a:ext>
                  </a:extLst>
                </p:cNvPr>
                <p:cNvCxnSpPr>
                  <a:cxnSpLocks/>
                </p:cNvCxnSpPr>
                <p:nvPr/>
              </p:nvCxnSpPr>
              <p:spPr>
                <a:xfrm>
                  <a:off x="2499119" y="4749036"/>
                  <a:ext cx="62007"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340" name="直接连接符 133">
                <a:extLst>
                  <a:ext uri="{FF2B5EF4-FFF2-40B4-BE49-F238E27FC236}">
                    <a16:creationId xmlns:a16="http://schemas.microsoft.com/office/drawing/2014/main" id="{F007EC07-A6EF-8497-FDCA-0DF2645D84EA}"/>
                  </a:ext>
                </a:extLst>
              </p:cNvPr>
              <p:cNvCxnSpPr/>
              <p:nvPr/>
            </p:nvCxnSpPr>
            <p:spPr>
              <a:xfrm flipH="1">
                <a:off x="5032512" y="4386467"/>
                <a:ext cx="58267"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41" name="直接连接符 134">
                <a:extLst>
                  <a:ext uri="{FF2B5EF4-FFF2-40B4-BE49-F238E27FC236}">
                    <a16:creationId xmlns:a16="http://schemas.microsoft.com/office/drawing/2014/main" id="{12AD7DCF-552F-DA94-D049-A9F2242D2073}"/>
                  </a:ext>
                </a:extLst>
              </p:cNvPr>
              <p:cNvCxnSpPr>
                <a:cxnSpLocks/>
              </p:cNvCxnSpPr>
              <p:nvPr/>
            </p:nvCxnSpPr>
            <p:spPr>
              <a:xfrm>
                <a:off x="4976833" y="4301954"/>
                <a:ext cx="1194" cy="66087"/>
              </a:xfrm>
              <a:prstGeom prst="line">
                <a:avLst/>
              </a:prstGeom>
              <a:ln w="12700"/>
            </p:spPr>
            <p:style>
              <a:lnRef idx="1">
                <a:schemeClr val="dk1"/>
              </a:lnRef>
              <a:fillRef idx="0">
                <a:schemeClr val="dk1"/>
              </a:fillRef>
              <a:effectRef idx="0">
                <a:schemeClr val="dk1"/>
              </a:effectRef>
              <a:fontRef idx="minor">
                <a:schemeClr val="tx1"/>
              </a:fontRef>
            </p:style>
          </p:cxnSp>
          <p:sp>
            <p:nvSpPr>
              <p:cNvPr id="342" name="矩形 135">
                <a:extLst>
                  <a:ext uri="{FF2B5EF4-FFF2-40B4-BE49-F238E27FC236}">
                    <a16:creationId xmlns:a16="http://schemas.microsoft.com/office/drawing/2014/main" id="{442B50B8-5B6B-6F17-8C54-A2E387257333}"/>
                  </a:ext>
                </a:extLst>
              </p:cNvPr>
              <p:cNvSpPr/>
              <p:nvPr/>
            </p:nvSpPr>
            <p:spPr>
              <a:xfrm>
                <a:off x="5009178" y="4342842"/>
                <a:ext cx="58267" cy="464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cxnSp>
            <p:nvCxnSpPr>
              <p:cNvPr id="343" name="直接连接符 136">
                <a:extLst>
                  <a:ext uri="{FF2B5EF4-FFF2-40B4-BE49-F238E27FC236}">
                    <a16:creationId xmlns:a16="http://schemas.microsoft.com/office/drawing/2014/main" id="{85D9D578-8042-078D-DB80-93C7B6F4F538}"/>
                  </a:ext>
                </a:extLst>
              </p:cNvPr>
              <p:cNvCxnSpPr/>
              <p:nvPr/>
            </p:nvCxnSpPr>
            <p:spPr>
              <a:xfrm flipH="1">
                <a:off x="4971069" y="4365095"/>
                <a:ext cx="58267"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13" name="组合 6">
              <a:extLst>
                <a:ext uri="{FF2B5EF4-FFF2-40B4-BE49-F238E27FC236}">
                  <a16:creationId xmlns:a16="http://schemas.microsoft.com/office/drawing/2014/main" id="{2925FC09-2557-E886-BEBE-C4F7F1F8F74B}"/>
                </a:ext>
              </a:extLst>
            </p:cNvPr>
            <p:cNvGrpSpPr/>
            <p:nvPr/>
          </p:nvGrpSpPr>
          <p:grpSpPr>
            <a:xfrm>
              <a:off x="710136" y="2325906"/>
              <a:ext cx="7346663" cy="706199"/>
              <a:chOff x="683589" y="5012524"/>
              <a:chExt cx="7346663" cy="706199"/>
            </a:xfrm>
            <a:gradFill>
              <a:gsLst>
                <a:gs pos="5000">
                  <a:schemeClr val="accent6">
                    <a:lumMod val="10000"/>
                    <a:lumOff val="90000"/>
                  </a:schemeClr>
                </a:gs>
                <a:gs pos="77000">
                  <a:schemeClr val="accent6">
                    <a:lumMod val="60000"/>
                    <a:lumOff val="40000"/>
                  </a:schemeClr>
                </a:gs>
                <a:gs pos="66000">
                  <a:schemeClr val="accent6">
                    <a:lumMod val="60000"/>
                    <a:lumOff val="40000"/>
                  </a:schemeClr>
                </a:gs>
                <a:gs pos="100000">
                  <a:schemeClr val="accent2">
                    <a:lumMod val="50000"/>
                  </a:schemeClr>
                </a:gs>
              </a:gsLst>
              <a:lin ang="5400000" scaled="1"/>
            </a:gradFill>
          </p:grpSpPr>
          <p:grpSp>
            <p:nvGrpSpPr>
              <p:cNvPr id="303" name="组合 96">
                <a:extLst>
                  <a:ext uri="{FF2B5EF4-FFF2-40B4-BE49-F238E27FC236}">
                    <a16:creationId xmlns:a16="http://schemas.microsoft.com/office/drawing/2014/main" id="{7C101FA7-9DE2-A723-8202-18C4BD7259DA}"/>
                  </a:ext>
                </a:extLst>
              </p:cNvPr>
              <p:cNvGrpSpPr/>
              <p:nvPr/>
            </p:nvGrpSpPr>
            <p:grpSpPr>
              <a:xfrm>
                <a:off x="2533282" y="5032924"/>
                <a:ext cx="566338" cy="685799"/>
                <a:chOff x="1433543" y="2725502"/>
                <a:chExt cx="566338" cy="685799"/>
              </a:xfrm>
              <a:grpFill/>
            </p:grpSpPr>
            <p:sp>
              <p:nvSpPr>
                <p:cNvPr id="337" name="椭圆 130">
                  <a:extLst>
                    <a:ext uri="{FF2B5EF4-FFF2-40B4-BE49-F238E27FC236}">
                      <a16:creationId xmlns:a16="http://schemas.microsoft.com/office/drawing/2014/main" id="{7ABB89C9-E749-CEE2-DC5F-BAA7F013A1D0}"/>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38" name="矩形 131">
                  <a:extLst>
                    <a:ext uri="{FF2B5EF4-FFF2-40B4-BE49-F238E27FC236}">
                      <a16:creationId xmlns:a16="http://schemas.microsoft.com/office/drawing/2014/main" id="{B6C87727-4FED-3ED1-EB42-2EA15A349306}"/>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04" name="组合 97">
                <a:extLst>
                  <a:ext uri="{FF2B5EF4-FFF2-40B4-BE49-F238E27FC236}">
                    <a16:creationId xmlns:a16="http://schemas.microsoft.com/office/drawing/2014/main" id="{B5ECFA41-28B9-27C8-7C7B-0FEDC25232DE}"/>
                  </a:ext>
                </a:extLst>
              </p:cNvPr>
              <p:cNvGrpSpPr/>
              <p:nvPr/>
            </p:nvGrpSpPr>
            <p:grpSpPr>
              <a:xfrm>
                <a:off x="3150256" y="5022724"/>
                <a:ext cx="566338" cy="685799"/>
                <a:chOff x="1433543" y="2725502"/>
                <a:chExt cx="566338" cy="685799"/>
              </a:xfrm>
              <a:grpFill/>
            </p:grpSpPr>
            <p:sp>
              <p:nvSpPr>
                <p:cNvPr id="335" name="椭圆 128">
                  <a:extLst>
                    <a:ext uri="{FF2B5EF4-FFF2-40B4-BE49-F238E27FC236}">
                      <a16:creationId xmlns:a16="http://schemas.microsoft.com/office/drawing/2014/main" id="{6EBE748C-69AD-7669-92DA-28F9BEC4CC74}"/>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36" name="矩形 129">
                  <a:extLst>
                    <a:ext uri="{FF2B5EF4-FFF2-40B4-BE49-F238E27FC236}">
                      <a16:creationId xmlns:a16="http://schemas.microsoft.com/office/drawing/2014/main" id="{F7577C72-0D61-21BE-2E47-5EC6536D1ADA}"/>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05" name="组合 98">
                <a:extLst>
                  <a:ext uri="{FF2B5EF4-FFF2-40B4-BE49-F238E27FC236}">
                    <a16:creationId xmlns:a16="http://schemas.microsoft.com/office/drawing/2014/main" id="{66F60D6A-E438-6DD9-49E4-464396885506}"/>
                  </a:ext>
                </a:extLst>
              </p:cNvPr>
              <p:cNvGrpSpPr/>
              <p:nvPr/>
            </p:nvGrpSpPr>
            <p:grpSpPr>
              <a:xfrm>
                <a:off x="3764772" y="5032924"/>
                <a:ext cx="566338" cy="685799"/>
                <a:chOff x="1433543" y="2725502"/>
                <a:chExt cx="566338" cy="685799"/>
              </a:xfrm>
              <a:grpFill/>
            </p:grpSpPr>
            <p:sp>
              <p:nvSpPr>
                <p:cNvPr id="333" name="椭圆 126">
                  <a:extLst>
                    <a:ext uri="{FF2B5EF4-FFF2-40B4-BE49-F238E27FC236}">
                      <a16:creationId xmlns:a16="http://schemas.microsoft.com/office/drawing/2014/main" id="{DD8A6BE4-E75C-9DFB-F327-9190DC30AAA9}"/>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34" name="矩形 127">
                  <a:extLst>
                    <a:ext uri="{FF2B5EF4-FFF2-40B4-BE49-F238E27FC236}">
                      <a16:creationId xmlns:a16="http://schemas.microsoft.com/office/drawing/2014/main" id="{BA05B148-8BDC-052A-8AB6-A1C8648965D9}"/>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06" name="组合 99">
                <a:extLst>
                  <a:ext uri="{FF2B5EF4-FFF2-40B4-BE49-F238E27FC236}">
                    <a16:creationId xmlns:a16="http://schemas.microsoft.com/office/drawing/2014/main" id="{AFE54BFF-48E9-7000-D273-72FB2DDA7CE6}"/>
                  </a:ext>
                </a:extLst>
              </p:cNvPr>
              <p:cNvGrpSpPr/>
              <p:nvPr/>
            </p:nvGrpSpPr>
            <p:grpSpPr>
              <a:xfrm>
                <a:off x="683589" y="5032924"/>
                <a:ext cx="566338" cy="685799"/>
                <a:chOff x="1433543" y="2725502"/>
                <a:chExt cx="566338" cy="685799"/>
              </a:xfrm>
              <a:grpFill/>
            </p:grpSpPr>
            <p:sp>
              <p:nvSpPr>
                <p:cNvPr id="331" name="椭圆 124">
                  <a:extLst>
                    <a:ext uri="{FF2B5EF4-FFF2-40B4-BE49-F238E27FC236}">
                      <a16:creationId xmlns:a16="http://schemas.microsoft.com/office/drawing/2014/main" id="{682B5BBB-5173-C1D7-0EFE-F5B12C7EBBFF}"/>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32" name="矩形 125">
                  <a:extLst>
                    <a:ext uri="{FF2B5EF4-FFF2-40B4-BE49-F238E27FC236}">
                      <a16:creationId xmlns:a16="http://schemas.microsoft.com/office/drawing/2014/main" id="{5968AD16-6C8F-B84C-336E-E795A3092FA7}"/>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07" name="组合 100">
                <a:extLst>
                  <a:ext uri="{FF2B5EF4-FFF2-40B4-BE49-F238E27FC236}">
                    <a16:creationId xmlns:a16="http://schemas.microsoft.com/office/drawing/2014/main" id="{DCE1545E-4320-161A-C7B5-9FECA2021FFB}"/>
                  </a:ext>
                </a:extLst>
              </p:cNvPr>
              <p:cNvGrpSpPr/>
              <p:nvPr/>
            </p:nvGrpSpPr>
            <p:grpSpPr>
              <a:xfrm>
                <a:off x="1300563" y="5022724"/>
                <a:ext cx="566338" cy="685799"/>
                <a:chOff x="1433543" y="2725502"/>
                <a:chExt cx="566338" cy="685799"/>
              </a:xfrm>
              <a:grpFill/>
            </p:grpSpPr>
            <p:sp>
              <p:nvSpPr>
                <p:cNvPr id="329" name="椭圆 122">
                  <a:extLst>
                    <a:ext uri="{FF2B5EF4-FFF2-40B4-BE49-F238E27FC236}">
                      <a16:creationId xmlns:a16="http://schemas.microsoft.com/office/drawing/2014/main" id="{BC8E421E-2D9F-2E12-67EB-0CFB36A54647}"/>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30" name="矩形 123">
                  <a:extLst>
                    <a:ext uri="{FF2B5EF4-FFF2-40B4-BE49-F238E27FC236}">
                      <a16:creationId xmlns:a16="http://schemas.microsoft.com/office/drawing/2014/main" id="{AE24AE41-D732-5EA5-DE96-E80AE4F6570B}"/>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08" name="组合 101">
                <a:extLst>
                  <a:ext uri="{FF2B5EF4-FFF2-40B4-BE49-F238E27FC236}">
                    <a16:creationId xmlns:a16="http://schemas.microsoft.com/office/drawing/2014/main" id="{74A65DAB-2F3B-58A2-C8EE-CA8908245DA9}"/>
                  </a:ext>
                </a:extLst>
              </p:cNvPr>
              <p:cNvGrpSpPr/>
              <p:nvPr/>
            </p:nvGrpSpPr>
            <p:grpSpPr>
              <a:xfrm>
                <a:off x="1915079" y="5032924"/>
                <a:ext cx="566338" cy="685799"/>
                <a:chOff x="1433543" y="2725502"/>
                <a:chExt cx="566338" cy="685799"/>
              </a:xfrm>
              <a:grpFill/>
            </p:grpSpPr>
            <p:sp>
              <p:nvSpPr>
                <p:cNvPr id="327" name="椭圆 120">
                  <a:extLst>
                    <a:ext uri="{FF2B5EF4-FFF2-40B4-BE49-F238E27FC236}">
                      <a16:creationId xmlns:a16="http://schemas.microsoft.com/office/drawing/2014/main" id="{17B58E85-B7EB-C0CA-9443-A759E9D669CD}"/>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28" name="矩形 121">
                  <a:extLst>
                    <a:ext uri="{FF2B5EF4-FFF2-40B4-BE49-F238E27FC236}">
                      <a16:creationId xmlns:a16="http://schemas.microsoft.com/office/drawing/2014/main" id="{82A504EC-3FD4-A638-6E3E-C5214D5C27B3}"/>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09" name="组合 102">
                <a:extLst>
                  <a:ext uri="{FF2B5EF4-FFF2-40B4-BE49-F238E27FC236}">
                    <a16:creationId xmlns:a16="http://schemas.microsoft.com/office/drawing/2014/main" id="{69B941A5-B563-3D04-B286-5A597F4E5CF8}"/>
                  </a:ext>
                </a:extLst>
              </p:cNvPr>
              <p:cNvGrpSpPr/>
              <p:nvPr/>
            </p:nvGrpSpPr>
            <p:grpSpPr>
              <a:xfrm>
                <a:off x="6232424" y="5022724"/>
                <a:ext cx="566338" cy="685799"/>
                <a:chOff x="1433543" y="2725502"/>
                <a:chExt cx="566338" cy="685799"/>
              </a:xfrm>
              <a:grpFill/>
            </p:grpSpPr>
            <p:sp>
              <p:nvSpPr>
                <p:cNvPr id="325" name="椭圆 118">
                  <a:extLst>
                    <a:ext uri="{FF2B5EF4-FFF2-40B4-BE49-F238E27FC236}">
                      <a16:creationId xmlns:a16="http://schemas.microsoft.com/office/drawing/2014/main" id="{F36593DB-91FB-CE3D-A9AD-B2C1095F6033}"/>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26" name="矩形 119">
                  <a:extLst>
                    <a:ext uri="{FF2B5EF4-FFF2-40B4-BE49-F238E27FC236}">
                      <a16:creationId xmlns:a16="http://schemas.microsoft.com/office/drawing/2014/main" id="{0CBD7A85-429B-6DC7-C0E0-718900EEABAA}"/>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10" name="组合 103">
                <a:extLst>
                  <a:ext uri="{FF2B5EF4-FFF2-40B4-BE49-F238E27FC236}">
                    <a16:creationId xmlns:a16="http://schemas.microsoft.com/office/drawing/2014/main" id="{046A84F9-74AE-AA35-8A94-C10DDF4F5256}"/>
                  </a:ext>
                </a:extLst>
              </p:cNvPr>
              <p:cNvGrpSpPr/>
              <p:nvPr/>
            </p:nvGrpSpPr>
            <p:grpSpPr>
              <a:xfrm>
                <a:off x="6849398" y="5012524"/>
                <a:ext cx="566338" cy="685799"/>
                <a:chOff x="1433543" y="2725502"/>
                <a:chExt cx="566338" cy="685799"/>
              </a:xfrm>
              <a:grpFill/>
            </p:grpSpPr>
            <p:sp>
              <p:nvSpPr>
                <p:cNvPr id="323" name="椭圆 116">
                  <a:extLst>
                    <a:ext uri="{FF2B5EF4-FFF2-40B4-BE49-F238E27FC236}">
                      <a16:creationId xmlns:a16="http://schemas.microsoft.com/office/drawing/2014/main" id="{DC152500-A937-4ECC-7EE3-29A9DC213EAE}"/>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24" name="矩形 117">
                  <a:extLst>
                    <a:ext uri="{FF2B5EF4-FFF2-40B4-BE49-F238E27FC236}">
                      <a16:creationId xmlns:a16="http://schemas.microsoft.com/office/drawing/2014/main" id="{C6B6CB23-29CA-857E-96A5-D6FCFC25AC6A}"/>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11" name="组合 104">
                <a:extLst>
                  <a:ext uri="{FF2B5EF4-FFF2-40B4-BE49-F238E27FC236}">
                    <a16:creationId xmlns:a16="http://schemas.microsoft.com/office/drawing/2014/main" id="{37DAE48A-923E-E3C5-91D7-E7C465416A60}"/>
                  </a:ext>
                </a:extLst>
              </p:cNvPr>
              <p:cNvGrpSpPr/>
              <p:nvPr/>
            </p:nvGrpSpPr>
            <p:grpSpPr>
              <a:xfrm>
                <a:off x="7463914" y="5022724"/>
                <a:ext cx="566338" cy="685799"/>
                <a:chOff x="1433543" y="2725502"/>
                <a:chExt cx="566338" cy="685799"/>
              </a:xfrm>
              <a:grpFill/>
            </p:grpSpPr>
            <p:sp>
              <p:nvSpPr>
                <p:cNvPr id="321" name="椭圆 114">
                  <a:extLst>
                    <a:ext uri="{FF2B5EF4-FFF2-40B4-BE49-F238E27FC236}">
                      <a16:creationId xmlns:a16="http://schemas.microsoft.com/office/drawing/2014/main" id="{7B6EE65D-1CFC-B4AA-4C34-402E83CF493B}"/>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22" name="矩形 115">
                  <a:extLst>
                    <a:ext uri="{FF2B5EF4-FFF2-40B4-BE49-F238E27FC236}">
                      <a16:creationId xmlns:a16="http://schemas.microsoft.com/office/drawing/2014/main" id="{0DB55691-B7D6-5A33-95FC-260B9DAE5E99}"/>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12" name="组合 105">
                <a:extLst>
                  <a:ext uri="{FF2B5EF4-FFF2-40B4-BE49-F238E27FC236}">
                    <a16:creationId xmlns:a16="http://schemas.microsoft.com/office/drawing/2014/main" id="{F80206ED-ABF6-9FD1-79AB-794EBC8E8931}"/>
                  </a:ext>
                </a:extLst>
              </p:cNvPr>
              <p:cNvGrpSpPr/>
              <p:nvPr/>
            </p:nvGrpSpPr>
            <p:grpSpPr>
              <a:xfrm>
                <a:off x="4382731" y="5022724"/>
                <a:ext cx="566338" cy="685799"/>
                <a:chOff x="1433543" y="2725502"/>
                <a:chExt cx="566338" cy="685799"/>
              </a:xfrm>
              <a:grpFill/>
            </p:grpSpPr>
            <p:sp>
              <p:nvSpPr>
                <p:cNvPr id="319" name="椭圆 112">
                  <a:extLst>
                    <a:ext uri="{FF2B5EF4-FFF2-40B4-BE49-F238E27FC236}">
                      <a16:creationId xmlns:a16="http://schemas.microsoft.com/office/drawing/2014/main" id="{625C881C-1475-DCB5-6970-E16051D4D098}"/>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20" name="矩形 113">
                  <a:extLst>
                    <a:ext uri="{FF2B5EF4-FFF2-40B4-BE49-F238E27FC236}">
                      <a16:creationId xmlns:a16="http://schemas.microsoft.com/office/drawing/2014/main" id="{CB78CA3D-2A7E-142C-2CC8-31BEABB886DB}"/>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13" name="组合 106">
                <a:extLst>
                  <a:ext uri="{FF2B5EF4-FFF2-40B4-BE49-F238E27FC236}">
                    <a16:creationId xmlns:a16="http://schemas.microsoft.com/office/drawing/2014/main" id="{D54BEC9B-39AC-A668-8B42-9EAF56D61B97}"/>
                  </a:ext>
                </a:extLst>
              </p:cNvPr>
              <p:cNvGrpSpPr/>
              <p:nvPr/>
            </p:nvGrpSpPr>
            <p:grpSpPr>
              <a:xfrm>
                <a:off x="4999705" y="5012524"/>
                <a:ext cx="566338" cy="685799"/>
                <a:chOff x="1433543" y="2725502"/>
                <a:chExt cx="566338" cy="685799"/>
              </a:xfrm>
              <a:grpFill/>
            </p:grpSpPr>
            <p:sp>
              <p:nvSpPr>
                <p:cNvPr id="317" name="椭圆 110">
                  <a:extLst>
                    <a:ext uri="{FF2B5EF4-FFF2-40B4-BE49-F238E27FC236}">
                      <a16:creationId xmlns:a16="http://schemas.microsoft.com/office/drawing/2014/main" id="{1534F316-83AE-5FFE-CD89-949E7542A946}"/>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18" name="矩形 111">
                  <a:extLst>
                    <a:ext uri="{FF2B5EF4-FFF2-40B4-BE49-F238E27FC236}">
                      <a16:creationId xmlns:a16="http://schemas.microsoft.com/office/drawing/2014/main" id="{DA2D69E6-DAC8-F883-6495-1639EDDCED1F}"/>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14" name="组合 107">
                <a:extLst>
                  <a:ext uri="{FF2B5EF4-FFF2-40B4-BE49-F238E27FC236}">
                    <a16:creationId xmlns:a16="http://schemas.microsoft.com/office/drawing/2014/main" id="{1665F405-B8FF-BFF2-5E55-FBD7C6D541D5}"/>
                  </a:ext>
                </a:extLst>
              </p:cNvPr>
              <p:cNvGrpSpPr/>
              <p:nvPr/>
            </p:nvGrpSpPr>
            <p:grpSpPr>
              <a:xfrm>
                <a:off x="5614221" y="5022724"/>
                <a:ext cx="566338" cy="685799"/>
                <a:chOff x="1433543" y="2725502"/>
                <a:chExt cx="566338" cy="685799"/>
              </a:xfrm>
              <a:grpFill/>
            </p:grpSpPr>
            <p:sp>
              <p:nvSpPr>
                <p:cNvPr id="315" name="椭圆 108">
                  <a:extLst>
                    <a:ext uri="{FF2B5EF4-FFF2-40B4-BE49-F238E27FC236}">
                      <a16:creationId xmlns:a16="http://schemas.microsoft.com/office/drawing/2014/main" id="{8B8FE237-B6B1-8515-F743-52C3B844DF08}"/>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16" name="矩形 109">
                  <a:extLst>
                    <a:ext uri="{FF2B5EF4-FFF2-40B4-BE49-F238E27FC236}">
                      <a16:creationId xmlns:a16="http://schemas.microsoft.com/office/drawing/2014/main" id="{F4AE9E68-8957-1C97-C459-BEF12F511F9E}"/>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grpSp>
          <p:nvGrpSpPr>
            <p:cNvPr id="14" name="组合 7">
              <a:extLst>
                <a:ext uri="{FF2B5EF4-FFF2-40B4-BE49-F238E27FC236}">
                  <a16:creationId xmlns:a16="http://schemas.microsoft.com/office/drawing/2014/main" id="{C9B98823-AD1B-3E70-DF0A-5AFE2B7436EC}"/>
                </a:ext>
              </a:extLst>
            </p:cNvPr>
            <p:cNvGrpSpPr/>
            <p:nvPr/>
          </p:nvGrpSpPr>
          <p:grpSpPr>
            <a:xfrm>
              <a:off x="1011988" y="2616037"/>
              <a:ext cx="7346663" cy="706199"/>
              <a:chOff x="683589" y="5012524"/>
              <a:chExt cx="7346663" cy="706199"/>
            </a:xfrm>
            <a:gradFill>
              <a:gsLst>
                <a:gs pos="5000">
                  <a:schemeClr val="accent6">
                    <a:lumMod val="30000"/>
                    <a:lumOff val="70000"/>
                  </a:schemeClr>
                </a:gs>
                <a:gs pos="77000">
                  <a:schemeClr val="accent6">
                    <a:lumMod val="60000"/>
                    <a:lumOff val="40000"/>
                  </a:schemeClr>
                </a:gs>
                <a:gs pos="66000">
                  <a:schemeClr val="accent6">
                    <a:lumMod val="60000"/>
                    <a:lumOff val="40000"/>
                  </a:schemeClr>
                </a:gs>
                <a:gs pos="100000">
                  <a:schemeClr val="accent2">
                    <a:lumMod val="50000"/>
                  </a:schemeClr>
                </a:gs>
              </a:gsLst>
              <a:lin ang="5400000" scaled="1"/>
            </a:gradFill>
          </p:grpSpPr>
          <p:grpSp>
            <p:nvGrpSpPr>
              <p:cNvPr id="267" name="组合 60">
                <a:extLst>
                  <a:ext uri="{FF2B5EF4-FFF2-40B4-BE49-F238E27FC236}">
                    <a16:creationId xmlns:a16="http://schemas.microsoft.com/office/drawing/2014/main" id="{931E70C9-ADF9-5C29-C248-04AA36ADC69C}"/>
                  </a:ext>
                </a:extLst>
              </p:cNvPr>
              <p:cNvGrpSpPr/>
              <p:nvPr/>
            </p:nvGrpSpPr>
            <p:grpSpPr>
              <a:xfrm>
                <a:off x="2533282" y="5032924"/>
                <a:ext cx="566338" cy="685799"/>
                <a:chOff x="1433543" y="2725502"/>
                <a:chExt cx="566338" cy="685799"/>
              </a:xfrm>
              <a:grpFill/>
            </p:grpSpPr>
            <p:sp>
              <p:nvSpPr>
                <p:cNvPr id="301" name="椭圆 94">
                  <a:extLst>
                    <a:ext uri="{FF2B5EF4-FFF2-40B4-BE49-F238E27FC236}">
                      <a16:creationId xmlns:a16="http://schemas.microsoft.com/office/drawing/2014/main" id="{A92AF702-5159-623C-EDA2-E2044017EFB7}"/>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02" name="矩形 95">
                  <a:extLst>
                    <a:ext uri="{FF2B5EF4-FFF2-40B4-BE49-F238E27FC236}">
                      <a16:creationId xmlns:a16="http://schemas.microsoft.com/office/drawing/2014/main" id="{047F4F56-E56E-3732-DF74-D13EB10C97BA}"/>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68" name="组合 61">
                <a:extLst>
                  <a:ext uri="{FF2B5EF4-FFF2-40B4-BE49-F238E27FC236}">
                    <a16:creationId xmlns:a16="http://schemas.microsoft.com/office/drawing/2014/main" id="{C73FDEB5-9D71-E698-AA89-79E45282258C}"/>
                  </a:ext>
                </a:extLst>
              </p:cNvPr>
              <p:cNvGrpSpPr/>
              <p:nvPr/>
            </p:nvGrpSpPr>
            <p:grpSpPr>
              <a:xfrm>
                <a:off x="3150256" y="5022724"/>
                <a:ext cx="566338" cy="685799"/>
                <a:chOff x="1433543" y="2725502"/>
                <a:chExt cx="566338" cy="685799"/>
              </a:xfrm>
              <a:grpFill/>
            </p:grpSpPr>
            <p:sp>
              <p:nvSpPr>
                <p:cNvPr id="299" name="椭圆 92">
                  <a:extLst>
                    <a:ext uri="{FF2B5EF4-FFF2-40B4-BE49-F238E27FC236}">
                      <a16:creationId xmlns:a16="http://schemas.microsoft.com/office/drawing/2014/main" id="{1F2A078C-EF27-5F64-182E-877C27E30CAF}"/>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00" name="矩形 93">
                  <a:extLst>
                    <a:ext uri="{FF2B5EF4-FFF2-40B4-BE49-F238E27FC236}">
                      <a16:creationId xmlns:a16="http://schemas.microsoft.com/office/drawing/2014/main" id="{25252B43-0472-E58B-268B-7D872DAB36F7}"/>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69" name="组合 62">
                <a:extLst>
                  <a:ext uri="{FF2B5EF4-FFF2-40B4-BE49-F238E27FC236}">
                    <a16:creationId xmlns:a16="http://schemas.microsoft.com/office/drawing/2014/main" id="{CB31868C-72D3-86ED-B419-7085B0498D0C}"/>
                  </a:ext>
                </a:extLst>
              </p:cNvPr>
              <p:cNvGrpSpPr/>
              <p:nvPr/>
            </p:nvGrpSpPr>
            <p:grpSpPr>
              <a:xfrm>
                <a:off x="3764772" y="5032924"/>
                <a:ext cx="566338" cy="685799"/>
                <a:chOff x="1433543" y="2725502"/>
                <a:chExt cx="566338" cy="685799"/>
              </a:xfrm>
              <a:grpFill/>
            </p:grpSpPr>
            <p:sp>
              <p:nvSpPr>
                <p:cNvPr id="297" name="椭圆 90">
                  <a:extLst>
                    <a:ext uri="{FF2B5EF4-FFF2-40B4-BE49-F238E27FC236}">
                      <a16:creationId xmlns:a16="http://schemas.microsoft.com/office/drawing/2014/main" id="{7FF71AEC-BA6C-1332-A076-01BA3ECC0EEE}"/>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98" name="矩形 91">
                  <a:extLst>
                    <a:ext uri="{FF2B5EF4-FFF2-40B4-BE49-F238E27FC236}">
                      <a16:creationId xmlns:a16="http://schemas.microsoft.com/office/drawing/2014/main" id="{FAFF230B-2332-F429-2982-635A54966EC9}"/>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70" name="组合 63">
                <a:extLst>
                  <a:ext uri="{FF2B5EF4-FFF2-40B4-BE49-F238E27FC236}">
                    <a16:creationId xmlns:a16="http://schemas.microsoft.com/office/drawing/2014/main" id="{395EA4AC-C6A8-0CBD-FD54-1692D01A12A0}"/>
                  </a:ext>
                </a:extLst>
              </p:cNvPr>
              <p:cNvGrpSpPr/>
              <p:nvPr/>
            </p:nvGrpSpPr>
            <p:grpSpPr>
              <a:xfrm>
                <a:off x="683589" y="5032924"/>
                <a:ext cx="566338" cy="685799"/>
                <a:chOff x="1433543" y="2725502"/>
                <a:chExt cx="566338" cy="685799"/>
              </a:xfrm>
              <a:grpFill/>
            </p:grpSpPr>
            <p:sp>
              <p:nvSpPr>
                <p:cNvPr id="295" name="椭圆 88">
                  <a:extLst>
                    <a:ext uri="{FF2B5EF4-FFF2-40B4-BE49-F238E27FC236}">
                      <a16:creationId xmlns:a16="http://schemas.microsoft.com/office/drawing/2014/main" id="{33812FB1-42D4-D60C-507D-2557D4EAD288}"/>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96" name="矩形 89">
                  <a:extLst>
                    <a:ext uri="{FF2B5EF4-FFF2-40B4-BE49-F238E27FC236}">
                      <a16:creationId xmlns:a16="http://schemas.microsoft.com/office/drawing/2014/main" id="{E9F29500-823E-71CA-A83A-72C79FA1860D}"/>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71" name="组合 64">
                <a:extLst>
                  <a:ext uri="{FF2B5EF4-FFF2-40B4-BE49-F238E27FC236}">
                    <a16:creationId xmlns:a16="http://schemas.microsoft.com/office/drawing/2014/main" id="{8DC8D13A-3182-7E87-77E3-6EEA0DBCFA48}"/>
                  </a:ext>
                </a:extLst>
              </p:cNvPr>
              <p:cNvGrpSpPr/>
              <p:nvPr/>
            </p:nvGrpSpPr>
            <p:grpSpPr>
              <a:xfrm>
                <a:off x="1300563" y="5022724"/>
                <a:ext cx="566338" cy="685799"/>
                <a:chOff x="1433543" y="2725502"/>
                <a:chExt cx="566338" cy="685799"/>
              </a:xfrm>
              <a:grpFill/>
            </p:grpSpPr>
            <p:sp>
              <p:nvSpPr>
                <p:cNvPr id="293" name="椭圆 86">
                  <a:extLst>
                    <a:ext uri="{FF2B5EF4-FFF2-40B4-BE49-F238E27FC236}">
                      <a16:creationId xmlns:a16="http://schemas.microsoft.com/office/drawing/2014/main" id="{0DF51B00-C951-DC5F-F9BD-F8326818D362}"/>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94" name="矩形 87">
                  <a:extLst>
                    <a:ext uri="{FF2B5EF4-FFF2-40B4-BE49-F238E27FC236}">
                      <a16:creationId xmlns:a16="http://schemas.microsoft.com/office/drawing/2014/main" id="{51645540-D675-BB45-B402-B98A83091242}"/>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72" name="组合 65">
                <a:extLst>
                  <a:ext uri="{FF2B5EF4-FFF2-40B4-BE49-F238E27FC236}">
                    <a16:creationId xmlns:a16="http://schemas.microsoft.com/office/drawing/2014/main" id="{FAE0DEBE-8519-53AF-EC3F-FC6C2588F5B6}"/>
                  </a:ext>
                </a:extLst>
              </p:cNvPr>
              <p:cNvGrpSpPr/>
              <p:nvPr/>
            </p:nvGrpSpPr>
            <p:grpSpPr>
              <a:xfrm>
                <a:off x="1915079" y="5032924"/>
                <a:ext cx="566338" cy="685799"/>
                <a:chOff x="1433543" y="2725502"/>
                <a:chExt cx="566338" cy="685799"/>
              </a:xfrm>
              <a:grpFill/>
            </p:grpSpPr>
            <p:sp>
              <p:nvSpPr>
                <p:cNvPr id="291" name="椭圆 84">
                  <a:extLst>
                    <a:ext uri="{FF2B5EF4-FFF2-40B4-BE49-F238E27FC236}">
                      <a16:creationId xmlns:a16="http://schemas.microsoft.com/office/drawing/2014/main" id="{AFF72B75-B396-91C9-A555-3A37D406C7B3}"/>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92" name="矩形 85">
                  <a:extLst>
                    <a:ext uri="{FF2B5EF4-FFF2-40B4-BE49-F238E27FC236}">
                      <a16:creationId xmlns:a16="http://schemas.microsoft.com/office/drawing/2014/main" id="{F21443B4-3CB8-73B4-2EFF-F27B89D37581}"/>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73" name="组合 66">
                <a:extLst>
                  <a:ext uri="{FF2B5EF4-FFF2-40B4-BE49-F238E27FC236}">
                    <a16:creationId xmlns:a16="http://schemas.microsoft.com/office/drawing/2014/main" id="{97CC5B82-9C86-FD20-BFF5-49A2A0AC6C0D}"/>
                  </a:ext>
                </a:extLst>
              </p:cNvPr>
              <p:cNvGrpSpPr/>
              <p:nvPr/>
            </p:nvGrpSpPr>
            <p:grpSpPr>
              <a:xfrm>
                <a:off x="6232424" y="5022724"/>
                <a:ext cx="566338" cy="685799"/>
                <a:chOff x="1433543" y="2725502"/>
                <a:chExt cx="566338" cy="685799"/>
              </a:xfrm>
              <a:grpFill/>
            </p:grpSpPr>
            <p:sp>
              <p:nvSpPr>
                <p:cNvPr id="289" name="椭圆 82">
                  <a:extLst>
                    <a:ext uri="{FF2B5EF4-FFF2-40B4-BE49-F238E27FC236}">
                      <a16:creationId xmlns:a16="http://schemas.microsoft.com/office/drawing/2014/main" id="{95DF5BB1-DEC4-E22F-CEEB-224FE884DADA}"/>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90" name="矩形 83">
                  <a:extLst>
                    <a:ext uri="{FF2B5EF4-FFF2-40B4-BE49-F238E27FC236}">
                      <a16:creationId xmlns:a16="http://schemas.microsoft.com/office/drawing/2014/main" id="{D8A5C9EB-61BB-E5FA-CD8E-0FF3A7FEC6D2}"/>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74" name="组合 67">
                <a:extLst>
                  <a:ext uri="{FF2B5EF4-FFF2-40B4-BE49-F238E27FC236}">
                    <a16:creationId xmlns:a16="http://schemas.microsoft.com/office/drawing/2014/main" id="{1A302929-9F25-CBC2-49E8-5A487A88961E}"/>
                  </a:ext>
                </a:extLst>
              </p:cNvPr>
              <p:cNvGrpSpPr/>
              <p:nvPr/>
            </p:nvGrpSpPr>
            <p:grpSpPr>
              <a:xfrm>
                <a:off x="6849398" y="5012524"/>
                <a:ext cx="566338" cy="685799"/>
                <a:chOff x="1433543" y="2725502"/>
                <a:chExt cx="566338" cy="685799"/>
              </a:xfrm>
              <a:grpFill/>
            </p:grpSpPr>
            <p:sp>
              <p:nvSpPr>
                <p:cNvPr id="287" name="椭圆 80">
                  <a:extLst>
                    <a:ext uri="{FF2B5EF4-FFF2-40B4-BE49-F238E27FC236}">
                      <a16:creationId xmlns:a16="http://schemas.microsoft.com/office/drawing/2014/main" id="{E4C87F72-9923-DFA1-DE9E-8A22D587A038}"/>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88" name="矩形 81">
                  <a:extLst>
                    <a:ext uri="{FF2B5EF4-FFF2-40B4-BE49-F238E27FC236}">
                      <a16:creationId xmlns:a16="http://schemas.microsoft.com/office/drawing/2014/main" id="{DF987444-569A-7255-18FD-29E09CFF6257}"/>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75" name="组合 68">
                <a:extLst>
                  <a:ext uri="{FF2B5EF4-FFF2-40B4-BE49-F238E27FC236}">
                    <a16:creationId xmlns:a16="http://schemas.microsoft.com/office/drawing/2014/main" id="{520D0AF1-D5D3-A026-E410-BC5790974C26}"/>
                  </a:ext>
                </a:extLst>
              </p:cNvPr>
              <p:cNvGrpSpPr/>
              <p:nvPr/>
            </p:nvGrpSpPr>
            <p:grpSpPr>
              <a:xfrm>
                <a:off x="7463914" y="5022724"/>
                <a:ext cx="566338" cy="685799"/>
                <a:chOff x="1433543" y="2725502"/>
                <a:chExt cx="566338" cy="685799"/>
              </a:xfrm>
              <a:grpFill/>
            </p:grpSpPr>
            <p:sp>
              <p:nvSpPr>
                <p:cNvPr id="285" name="椭圆 78">
                  <a:extLst>
                    <a:ext uri="{FF2B5EF4-FFF2-40B4-BE49-F238E27FC236}">
                      <a16:creationId xmlns:a16="http://schemas.microsoft.com/office/drawing/2014/main" id="{C08AC36A-C312-2C39-EF98-E5DB2DE8F82D}"/>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86" name="矩形 79">
                  <a:extLst>
                    <a:ext uri="{FF2B5EF4-FFF2-40B4-BE49-F238E27FC236}">
                      <a16:creationId xmlns:a16="http://schemas.microsoft.com/office/drawing/2014/main" id="{EE3AE96F-8052-B4AA-367D-5F2F453B22D9}"/>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76" name="组合 69">
                <a:extLst>
                  <a:ext uri="{FF2B5EF4-FFF2-40B4-BE49-F238E27FC236}">
                    <a16:creationId xmlns:a16="http://schemas.microsoft.com/office/drawing/2014/main" id="{9BB2F91F-5721-1D3A-7BF4-18AB9157DD0B}"/>
                  </a:ext>
                </a:extLst>
              </p:cNvPr>
              <p:cNvGrpSpPr/>
              <p:nvPr/>
            </p:nvGrpSpPr>
            <p:grpSpPr>
              <a:xfrm>
                <a:off x="4382731" y="5022724"/>
                <a:ext cx="566338" cy="685799"/>
                <a:chOff x="1433543" y="2725502"/>
                <a:chExt cx="566338" cy="685799"/>
              </a:xfrm>
              <a:grpFill/>
            </p:grpSpPr>
            <p:sp>
              <p:nvSpPr>
                <p:cNvPr id="283" name="椭圆 76">
                  <a:extLst>
                    <a:ext uri="{FF2B5EF4-FFF2-40B4-BE49-F238E27FC236}">
                      <a16:creationId xmlns:a16="http://schemas.microsoft.com/office/drawing/2014/main" id="{D25D3E2A-6B6F-4502-5554-71EAA6D67B79}"/>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84" name="矩形 77">
                  <a:extLst>
                    <a:ext uri="{FF2B5EF4-FFF2-40B4-BE49-F238E27FC236}">
                      <a16:creationId xmlns:a16="http://schemas.microsoft.com/office/drawing/2014/main" id="{11803FF7-3BF2-32B4-C825-D5CAB2EAF19E}"/>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77" name="组合 70">
                <a:extLst>
                  <a:ext uri="{FF2B5EF4-FFF2-40B4-BE49-F238E27FC236}">
                    <a16:creationId xmlns:a16="http://schemas.microsoft.com/office/drawing/2014/main" id="{E0AE508B-6931-F8EE-3CE9-399C75C9668B}"/>
                  </a:ext>
                </a:extLst>
              </p:cNvPr>
              <p:cNvGrpSpPr/>
              <p:nvPr/>
            </p:nvGrpSpPr>
            <p:grpSpPr>
              <a:xfrm>
                <a:off x="4999705" y="5012524"/>
                <a:ext cx="566338" cy="685799"/>
                <a:chOff x="1433543" y="2725502"/>
                <a:chExt cx="566338" cy="685799"/>
              </a:xfrm>
              <a:grpFill/>
            </p:grpSpPr>
            <p:sp>
              <p:nvSpPr>
                <p:cNvPr id="281" name="椭圆 74">
                  <a:extLst>
                    <a:ext uri="{FF2B5EF4-FFF2-40B4-BE49-F238E27FC236}">
                      <a16:creationId xmlns:a16="http://schemas.microsoft.com/office/drawing/2014/main" id="{EC0DEE83-EA11-DEF3-1F59-24D57456CD0C}"/>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82" name="矩形 75">
                  <a:extLst>
                    <a:ext uri="{FF2B5EF4-FFF2-40B4-BE49-F238E27FC236}">
                      <a16:creationId xmlns:a16="http://schemas.microsoft.com/office/drawing/2014/main" id="{E62CA497-A2C9-AB12-C4C7-A061B5E232E6}"/>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78" name="组合 71">
                <a:extLst>
                  <a:ext uri="{FF2B5EF4-FFF2-40B4-BE49-F238E27FC236}">
                    <a16:creationId xmlns:a16="http://schemas.microsoft.com/office/drawing/2014/main" id="{96BBF3B6-EA5E-C7AB-14F8-4DC78294BB86}"/>
                  </a:ext>
                </a:extLst>
              </p:cNvPr>
              <p:cNvGrpSpPr/>
              <p:nvPr/>
            </p:nvGrpSpPr>
            <p:grpSpPr>
              <a:xfrm>
                <a:off x="5614221" y="5022724"/>
                <a:ext cx="566338" cy="685799"/>
                <a:chOff x="1433543" y="2725502"/>
                <a:chExt cx="566338" cy="685799"/>
              </a:xfrm>
              <a:grpFill/>
            </p:grpSpPr>
            <p:sp>
              <p:nvSpPr>
                <p:cNvPr id="279" name="椭圆 72">
                  <a:extLst>
                    <a:ext uri="{FF2B5EF4-FFF2-40B4-BE49-F238E27FC236}">
                      <a16:creationId xmlns:a16="http://schemas.microsoft.com/office/drawing/2014/main" id="{C7DD7EB1-ECDE-24C2-1186-FD7BBF25882D}"/>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80" name="矩形 73">
                  <a:extLst>
                    <a:ext uri="{FF2B5EF4-FFF2-40B4-BE49-F238E27FC236}">
                      <a16:creationId xmlns:a16="http://schemas.microsoft.com/office/drawing/2014/main" id="{C064E8FA-A5D0-95D9-22C6-5B2B4365EC7A}"/>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grpSp>
          <p:nvGrpSpPr>
            <p:cNvPr id="15" name="组合 8">
              <a:extLst>
                <a:ext uri="{FF2B5EF4-FFF2-40B4-BE49-F238E27FC236}">
                  <a16:creationId xmlns:a16="http://schemas.microsoft.com/office/drawing/2014/main" id="{2A8D653E-07DC-D9FF-5BD2-145E890D8217}"/>
                </a:ext>
              </a:extLst>
            </p:cNvPr>
            <p:cNvGrpSpPr/>
            <p:nvPr/>
          </p:nvGrpSpPr>
          <p:grpSpPr>
            <a:xfrm>
              <a:off x="2559829" y="2893879"/>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265" name="椭圆 58">
                <a:extLst>
                  <a:ext uri="{FF2B5EF4-FFF2-40B4-BE49-F238E27FC236}">
                    <a16:creationId xmlns:a16="http://schemas.microsoft.com/office/drawing/2014/main" id="{53D35945-019F-312A-51CF-AD6B5DB0712C}"/>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66" name="矩形 59">
                <a:extLst>
                  <a:ext uri="{FF2B5EF4-FFF2-40B4-BE49-F238E27FC236}">
                    <a16:creationId xmlns:a16="http://schemas.microsoft.com/office/drawing/2014/main" id="{02C34ED7-825D-A80F-B238-BF448A409EA1}"/>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6" name="组合 9">
              <a:extLst>
                <a:ext uri="{FF2B5EF4-FFF2-40B4-BE49-F238E27FC236}">
                  <a16:creationId xmlns:a16="http://schemas.microsoft.com/office/drawing/2014/main" id="{F22B8292-4452-6BBE-BB72-3827608CE90B}"/>
                </a:ext>
              </a:extLst>
            </p:cNvPr>
            <p:cNvGrpSpPr/>
            <p:nvPr/>
          </p:nvGrpSpPr>
          <p:grpSpPr>
            <a:xfrm>
              <a:off x="3176803" y="2883679"/>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263" name="椭圆 56">
                <a:extLst>
                  <a:ext uri="{FF2B5EF4-FFF2-40B4-BE49-F238E27FC236}">
                    <a16:creationId xmlns:a16="http://schemas.microsoft.com/office/drawing/2014/main" id="{3FD93CFB-33A8-E3B6-A8AC-ACF9CBB30746}"/>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64" name="矩形 57">
                <a:extLst>
                  <a:ext uri="{FF2B5EF4-FFF2-40B4-BE49-F238E27FC236}">
                    <a16:creationId xmlns:a16="http://schemas.microsoft.com/office/drawing/2014/main" id="{76589142-F56F-833A-D96F-CC7049B45D28}"/>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7" name="组合 10">
              <a:extLst>
                <a:ext uri="{FF2B5EF4-FFF2-40B4-BE49-F238E27FC236}">
                  <a16:creationId xmlns:a16="http://schemas.microsoft.com/office/drawing/2014/main" id="{30CB26B2-9C79-66DB-D52A-B8749B7BA341}"/>
                </a:ext>
              </a:extLst>
            </p:cNvPr>
            <p:cNvGrpSpPr/>
            <p:nvPr/>
          </p:nvGrpSpPr>
          <p:grpSpPr>
            <a:xfrm>
              <a:off x="3791319" y="2893879"/>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261" name="椭圆 54">
                <a:extLst>
                  <a:ext uri="{FF2B5EF4-FFF2-40B4-BE49-F238E27FC236}">
                    <a16:creationId xmlns:a16="http://schemas.microsoft.com/office/drawing/2014/main" id="{68C0CBB6-B8DF-D960-0B61-5BE1F78F3CFB}"/>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62" name="矩形 55">
                <a:extLst>
                  <a:ext uri="{FF2B5EF4-FFF2-40B4-BE49-F238E27FC236}">
                    <a16:creationId xmlns:a16="http://schemas.microsoft.com/office/drawing/2014/main" id="{012200A5-DE80-8932-B003-3335504E1E9A}"/>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8" name="组合 11">
              <a:extLst>
                <a:ext uri="{FF2B5EF4-FFF2-40B4-BE49-F238E27FC236}">
                  <a16:creationId xmlns:a16="http://schemas.microsoft.com/office/drawing/2014/main" id="{362B6C05-88AA-6FC5-C3EB-DF329503913D}"/>
                </a:ext>
              </a:extLst>
            </p:cNvPr>
            <p:cNvGrpSpPr/>
            <p:nvPr/>
          </p:nvGrpSpPr>
          <p:grpSpPr>
            <a:xfrm>
              <a:off x="710136" y="2893879"/>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259" name="椭圆 52">
                <a:extLst>
                  <a:ext uri="{FF2B5EF4-FFF2-40B4-BE49-F238E27FC236}">
                    <a16:creationId xmlns:a16="http://schemas.microsoft.com/office/drawing/2014/main" id="{3C7B20C6-FBCF-E6B6-1BC2-AABDEE1B8A02}"/>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60" name="矩形 53">
                <a:extLst>
                  <a:ext uri="{FF2B5EF4-FFF2-40B4-BE49-F238E27FC236}">
                    <a16:creationId xmlns:a16="http://schemas.microsoft.com/office/drawing/2014/main" id="{1E798248-A7B3-FCDE-2E8E-2EFCDFD5C1E8}"/>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9" name="组合 12">
              <a:extLst>
                <a:ext uri="{FF2B5EF4-FFF2-40B4-BE49-F238E27FC236}">
                  <a16:creationId xmlns:a16="http://schemas.microsoft.com/office/drawing/2014/main" id="{1EFEE3AB-E850-C601-52E5-CEDFFD81E2C5}"/>
                </a:ext>
              </a:extLst>
            </p:cNvPr>
            <p:cNvGrpSpPr/>
            <p:nvPr/>
          </p:nvGrpSpPr>
          <p:grpSpPr>
            <a:xfrm>
              <a:off x="1327110" y="2883679"/>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59" name="椭圆 50">
                <a:extLst>
                  <a:ext uri="{FF2B5EF4-FFF2-40B4-BE49-F238E27FC236}">
                    <a16:creationId xmlns:a16="http://schemas.microsoft.com/office/drawing/2014/main" id="{B2A22DFF-4589-860C-9226-5C1A79A85561}"/>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58" name="矩形 51">
                <a:extLst>
                  <a:ext uri="{FF2B5EF4-FFF2-40B4-BE49-F238E27FC236}">
                    <a16:creationId xmlns:a16="http://schemas.microsoft.com/office/drawing/2014/main" id="{15FAD6BF-00F1-419C-17E5-1A115926F024}"/>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0" name="组合 13">
              <a:extLst>
                <a:ext uri="{FF2B5EF4-FFF2-40B4-BE49-F238E27FC236}">
                  <a16:creationId xmlns:a16="http://schemas.microsoft.com/office/drawing/2014/main" id="{A2B747CE-93F6-691E-1C26-2A5AA509F2EA}"/>
                </a:ext>
              </a:extLst>
            </p:cNvPr>
            <p:cNvGrpSpPr/>
            <p:nvPr/>
          </p:nvGrpSpPr>
          <p:grpSpPr>
            <a:xfrm>
              <a:off x="1941626" y="2893879"/>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57" name="椭圆 48">
                <a:extLst>
                  <a:ext uri="{FF2B5EF4-FFF2-40B4-BE49-F238E27FC236}">
                    <a16:creationId xmlns:a16="http://schemas.microsoft.com/office/drawing/2014/main" id="{F0A62A37-EBBA-6F38-582B-4B0BE74B2E5F}"/>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58" name="矩形 49">
                <a:extLst>
                  <a:ext uri="{FF2B5EF4-FFF2-40B4-BE49-F238E27FC236}">
                    <a16:creationId xmlns:a16="http://schemas.microsoft.com/office/drawing/2014/main" id="{3EC3C62D-6CD9-5055-EAF8-06114DA86D2B}"/>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1" name="组合 14">
              <a:extLst>
                <a:ext uri="{FF2B5EF4-FFF2-40B4-BE49-F238E27FC236}">
                  <a16:creationId xmlns:a16="http://schemas.microsoft.com/office/drawing/2014/main" id="{1B894464-D378-E89B-CD0C-E4190042917A}"/>
                </a:ext>
              </a:extLst>
            </p:cNvPr>
            <p:cNvGrpSpPr/>
            <p:nvPr/>
          </p:nvGrpSpPr>
          <p:grpSpPr>
            <a:xfrm>
              <a:off x="6258971" y="2883679"/>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55" name="椭圆 46">
                <a:extLst>
                  <a:ext uri="{FF2B5EF4-FFF2-40B4-BE49-F238E27FC236}">
                    <a16:creationId xmlns:a16="http://schemas.microsoft.com/office/drawing/2014/main" id="{0EFB52A4-927C-49A3-CA41-17CA9D64BB38}"/>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56" name="矩形 47">
                <a:extLst>
                  <a:ext uri="{FF2B5EF4-FFF2-40B4-BE49-F238E27FC236}">
                    <a16:creationId xmlns:a16="http://schemas.microsoft.com/office/drawing/2014/main" id="{4CEA4A2A-839F-ADA6-9378-E6383A6306E4}"/>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2" name="组合 15">
              <a:extLst>
                <a:ext uri="{FF2B5EF4-FFF2-40B4-BE49-F238E27FC236}">
                  <a16:creationId xmlns:a16="http://schemas.microsoft.com/office/drawing/2014/main" id="{14D8EE6C-05C3-3C6F-E32A-130F6B970DAD}"/>
                </a:ext>
              </a:extLst>
            </p:cNvPr>
            <p:cNvGrpSpPr/>
            <p:nvPr/>
          </p:nvGrpSpPr>
          <p:grpSpPr>
            <a:xfrm>
              <a:off x="6875945" y="2873479"/>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53" name="椭圆 44">
                <a:extLst>
                  <a:ext uri="{FF2B5EF4-FFF2-40B4-BE49-F238E27FC236}">
                    <a16:creationId xmlns:a16="http://schemas.microsoft.com/office/drawing/2014/main" id="{56983981-F060-7C40-69C8-A4BDF289C572}"/>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54" name="矩形 45">
                <a:extLst>
                  <a:ext uri="{FF2B5EF4-FFF2-40B4-BE49-F238E27FC236}">
                    <a16:creationId xmlns:a16="http://schemas.microsoft.com/office/drawing/2014/main" id="{011BF621-28AC-D902-9DC1-A31F8FD19EC3}"/>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3" name="组合 16">
              <a:extLst>
                <a:ext uri="{FF2B5EF4-FFF2-40B4-BE49-F238E27FC236}">
                  <a16:creationId xmlns:a16="http://schemas.microsoft.com/office/drawing/2014/main" id="{642BE786-A155-E132-C377-ABE573E8A400}"/>
                </a:ext>
              </a:extLst>
            </p:cNvPr>
            <p:cNvGrpSpPr/>
            <p:nvPr/>
          </p:nvGrpSpPr>
          <p:grpSpPr>
            <a:xfrm>
              <a:off x="7490461" y="2883679"/>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51" name="椭圆 42">
                <a:extLst>
                  <a:ext uri="{FF2B5EF4-FFF2-40B4-BE49-F238E27FC236}">
                    <a16:creationId xmlns:a16="http://schemas.microsoft.com/office/drawing/2014/main" id="{DE36140B-7A1B-2166-82CB-AEB5DB0B98B4}"/>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52" name="矩形 43">
                <a:extLst>
                  <a:ext uri="{FF2B5EF4-FFF2-40B4-BE49-F238E27FC236}">
                    <a16:creationId xmlns:a16="http://schemas.microsoft.com/office/drawing/2014/main" id="{C916BBD0-C9AA-217D-F2E3-6C79E65D1D9F}"/>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4" name="组合 17">
              <a:extLst>
                <a:ext uri="{FF2B5EF4-FFF2-40B4-BE49-F238E27FC236}">
                  <a16:creationId xmlns:a16="http://schemas.microsoft.com/office/drawing/2014/main" id="{F9D2C3D2-3369-312F-582A-3F502F52BA3F}"/>
                </a:ext>
              </a:extLst>
            </p:cNvPr>
            <p:cNvGrpSpPr/>
            <p:nvPr/>
          </p:nvGrpSpPr>
          <p:grpSpPr>
            <a:xfrm>
              <a:off x="4409278" y="2883679"/>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49" name="椭圆 40">
                <a:extLst>
                  <a:ext uri="{FF2B5EF4-FFF2-40B4-BE49-F238E27FC236}">
                    <a16:creationId xmlns:a16="http://schemas.microsoft.com/office/drawing/2014/main" id="{2EC86548-6158-CA7E-84D0-50B23F278178}"/>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50" name="矩形 41">
                <a:extLst>
                  <a:ext uri="{FF2B5EF4-FFF2-40B4-BE49-F238E27FC236}">
                    <a16:creationId xmlns:a16="http://schemas.microsoft.com/office/drawing/2014/main" id="{0A3B8DD4-D9C4-821E-F687-33BD77058EA1}"/>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5" name="组合 18">
              <a:extLst>
                <a:ext uri="{FF2B5EF4-FFF2-40B4-BE49-F238E27FC236}">
                  <a16:creationId xmlns:a16="http://schemas.microsoft.com/office/drawing/2014/main" id="{AF606DC0-1832-ABAA-5793-60C2F5E1813E}"/>
                </a:ext>
              </a:extLst>
            </p:cNvPr>
            <p:cNvGrpSpPr/>
            <p:nvPr/>
          </p:nvGrpSpPr>
          <p:grpSpPr>
            <a:xfrm>
              <a:off x="5026252" y="2873479"/>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47" name="椭圆 38">
                <a:extLst>
                  <a:ext uri="{FF2B5EF4-FFF2-40B4-BE49-F238E27FC236}">
                    <a16:creationId xmlns:a16="http://schemas.microsoft.com/office/drawing/2014/main" id="{1084EFC0-1834-9706-A556-EE0186DD7759}"/>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48" name="矩形 39">
                <a:extLst>
                  <a:ext uri="{FF2B5EF4-FFF2-40B4-BE49-F238E27FC236}">
                    <a16:creationId xmlns:a16="http://schemas.microsoft.com/office/drawing/2014/main" id="{A9E351FF-CB12-B655-CB20-7C2DF0DBCF29}"/>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6" name="组合 19">
              <a:extLst>
                <a:ext uri="{FF2B5EF4-FFF2-40B4-BE49-F238E27FC236}">
                  <a16:creationId xmlns:a16="http://schemas.microsoft.com/office/drawing/2014/main" id="{57C08153-E7B1-14E5-0646-570836D62E8E}"/>
                </a:ext>
              </a:extLst>
            </p:cNvPr>
            <p:cNvGrpSpPr/>
            <p:nvPr/>
          </p:nvGrpSpPr>
          <p:grpSpPr>
            <a:xfrm>
              <a:off x="5640768" y="2883679"/>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45" name="椭圆 36">
                <a:extLst>
                  <a:ext uri="{FF2B5EF4-FFF2-40B4-BE49-F238E27FC236}">
                    <a16:creationId xmlns:a16="http://schemas.microsoft.com/office/drawing/2014/main" id="{5FADD8A0-EE63-8479-94A4-4ADD516763B3}"/>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46" name="矩形 37">
                <a:extLst>
                  <a:ext uri="{FF2B5EF4-FFF2-40B4-BE49-F238E27FC236}">
                    <a16:creationId xmlns:a16="http://schemas.microsoft.com/office/drawing/2014/main" id="{B906703B-FF26-2854-F6A0-94739CCA2BAA}"/>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7" name="组合 20">
              <a:extLst>
                <a:ext uri="{FF2B5EF4-FFF2-40B4-BE49-F238E27FC236}">
                  <a16:creationId xmlns:a16="http://schemas.microsoft.com/office/drawing/2014/main" id="{0F910AA1-C8D5-085F-9492-072E2E7617A2}"/>
                </a:ext>
              </a:extLst>
            </p:cNvPr>
            <p:cNvGrpSpPr/>
            <p:nvPr/>
          </p:nvGrpSpPr>
          <p:grpSpPr>
            <a:xfrm>
              <a:off x="3124938" y="3320006"/>
              <a:ext cx="76832" cy="92012"/>
              <a:chOff x="4071356" y="4562742"/>
              <a:chExt cx="76832" cy="92012"/>
            </a:xfrm>
          </p:grpSpPr>
          <p:cxnSp>
            <p:nvCxnSpPr>
              <p:cNvPr id="40" name="直接连接符 33">
                <a:extLst>
                  <a:ext uri="{FF2B5EF4-FFF2-40B4-BE49-F238E27FC236}">
                    <a16:creationId xmlns:a16="http://schemas.microsoft.com/office/drawing/2014/main" id="{248C32B2-5F95-8822-D01B-5E30484E5070}"/>
                  </a:ext>
                </a:extLst>
              </p:cNvPr>
              <p:cNvCxnSpPr>
                <a:cxnSpLocks/>
              </p:cNvCxnSpPr>
              <p:nvPr/>
            </p:nvCxnSpPr>
            <p:spPr>
              <a:xfrm>
                <a:off x="4140415" y="4562742"/>
                <a:ext cx="1194" cy="66087"/>
              </a:xfrm>
              <a:prstGeom prst="line">
                <a:avLst/>
              </a:prstGeom>
              <a:ln w="12700"/>
            </p:spPr>
            <p:style>
              <a:lnRef idx="1">
                <a:schemeClr val="dk1"/>
              </a:lnRef>
              <a:fillRef idx="0">
                <a:schemeClr val="dk1"/>
              </a:fillRef>
              <a:effectRef idx="0">
                <a:schemeClr val="dk1"/>
              </a:effectRef>
              <a:fontRef idx="minor">
                <a:schemeClr val="tx1"/>
              </a:fontRef>
            </p:style>
          </p:cxnSp>
          <p:sp>
            <p:nvSpPr>
              <p:cNvPr id="42" name="矩形 34">
                <a:extLst>
                  <a:ext uri="{FF2B5EF4-FFF2-40B4-BE49-F238E27FC236}">
                    <a16:creationId xmlns:a16="http://schemas.microsoft.com/office/drawing/2014/main" id="{46C58839-0E91-4752-59BB-74F0FDB99364}"/>
                  </a:ext>
                </a:extLst>
              </p:cNvPr>
              <p:cNvSpPr/>
              <p:nvPr/>
            </p:nvSpPr>
            <p:spPr>
              <a:xfrm>
                <a:off x="4071356" y="4609035"/>
                <a:ext cx="4571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b="1"/>
              </a:p>
            </p:txBody>
          </p:sp>
          <p:cxnSp>
            <p:nvCxnSpPr>
              <p:cNvPr id="44" name="直接连接符 35">
                <a:extLst>
                  <a:ext uri="{FF2B5EF4-FFF2-40B4-BE49-F238E27FC236}">
                    <a16:creationId xmlns:a16="http://schemas.microsoft.com/office/drawing/2014/main" id="{5F37B7A0-5BC2-01AB-2D0A-B9E8E37223FD}"/>
                  </a:ext>
                </a:extLst>
              </p:cNvPr>
              <p:cNvCxnSpPr>
                <a:cxnSpLocks/>
              </p:cNvCxnSpPr>
              <p:nvPr/>
            </p:nvCxnSpPr>
            <p:spPr>
              <a:xfrm flipH="1">
                <a:off x="4089921" y="4626127"/>
                <a:ext cx="58267"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28" name="组合 21">
              <a:extLst>
                <a:ext uri="{FF2B5EF4-FFF2-40B4-BE49-F238E27FC236}">
                  <a16:creationId xmlns:a16="http://schemas.microsoft.com/office/drawing/2014/main" id="{221ECAD7-0C83-D8E5-7DE9-317B2BB27BE9}"/>
                </a:ext>
              </a:extLst>
            </p:cNvPr>
            <p:cNvGrpSpPr/>
            <p:nvPr/>
          </p:nvGrpSpPr>
          <p:grpSpPr>
            <a:xfrm>
              <a:off x="1025067" y="3396473"/>
              <a:ext cx="76832" cy="92012"/>
              <a:chOff x="4071356" y="4562742"/>
              <a:chExt cx="76832" cy="92012"/>
            </a:xfrm>
          </p:grpSpPr>
          <p:cxnSp>
            <p:nvCxnSpPr>
              <p:cNvPr id="37" name="直接连接符 30">
                <a:extLst>
                  <a:ext uri="{FF2B5EF4-FFF2-40B4-BE49-F238E27FC236}">
                    <a16:creationId xmlns:a16="http://schemas.microsoft.com/office/drawing/2014/main" id="{B58AA95B-2E8B-6692-018C-B8266150CAA1}"/>
                  </a:ext>
                </a:extLst>
              </p:cNvPr>
              <p:cNvCxnSpPr>
                <a:cxnSpLocks/>
              </p:cNvCxnSpPr>
              <p:nvPr/>
            </p:nvCxnSpPr>
            <p:spPr>
              <a:xfrm>
                <a:off x="4140415" y="4562742"/>
                <a:ext cx="1194" cy="66087"/>
              </a:xfrm>
              <a:prstGeom prst="line">
                <a:avLst/>
              </a:prstGeom>
              <a:ln w="12700"/>
            </p:spPr>
            <p:style>
              <a:lnRef idx="1">
                <a:schemeClr val="dk1"/>
              </a:lnRef>
              <a:fillRef idx="0">
                <a:schemeClr val="dk1"/>
              </a:fillRef>
              <a:effectRef idx="0">
                <a:schemeClr val="dk1"/>
              </a:effectRef>
              <a:fontRef idx="minor">
                <a:schemeClr val="tx1"/>
              </a:fontRef>
            </p:style>
          </p:cxnSp>
          <p:sp>
            <p:nvSpPr>
              <p:cNvPr id="38" name="矩形 31">
                <a:extLst>
                  <a:ext uri="{FF2B5EF4-FFF2-40B4-BE49-F238E27FC236}">
                    <a16:creationId xmlns:a16="http://schemas.microsoft.com/office/drawing/2014/main" id="{56638922-BFF1-8239-1560-E4D8166E0C4B}"/>
                  </a:ext>
                </a:extLst>
              </p:cNvPr>
              <p:cNvSpPr/>
              <p:nvPr/>
            </p:nvSpPr>
            <p:spPr>
              <a:xfrm>
                <a:off x="4071356" y="4609035"/>
                <a:ext cx="4571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cxnSp>
            <p:nvCxnSpPr>
              <p:cNvPr id="39" name="直接连接符 32">
                <a:extLst>
                  <a:ext uri="{FF2B5EF4-FFF2-40B4-BE49-F238E27FC236}">
                    <a16:creationId xmlns:a16="http://schemas.microsoft.com/office/drawing/2014/main" id="{07175EC6-36FC-29BF-79BC-0EFD65C8FC1E}"/>
                  </a:ext>
                </a:extLst>
              </p:cNvPr>
              <p:cNvCxnSpPr>
                <a:cxnSpLocks/>
              </p:cNvCxnSpPr>
              <p:nvPr/>
            </p:nvCxnSpPr>
            <p:spPr>
              <a:xfrm flipH="1">
                <a:off x="4089921" y="4626127"/>
                <a:ext cx="58267"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29" name="组合 22">
              <a:extLst>
                <a:ext uri="{FF2B5EF4-FFF2-40B4-BE49-F238E27FC236}">
                  <a16:creationId xmlns:a16="http://schemas.microsoft.com/office/drawing/2014/main" id="{4B5457AD-D4BC-1D90-50DE-85119916CD1C}"/>
                </a:ext>
              </a:extLst>
            </p:cNvPr>
            <p:cNvGrpSpPr/>
            <p:nvPr/>
          </p:nvGrpSpPr>
          <p:grpSpPr>
            <a:xfrm>
              <a:off x="5338310" y="3384958"/>
              <a:ext cx="76832" cy="92012"/>
              <a:chOff x="4071356" y="4562742"/>
              <a:chExt cx="76832" cy="92012"/>
            </a:xfrm>
          </p:grpSpPr>
          <p:cxnSp>
            <p:nvCxnSpPr>
              <p:cNvPr id="34" name="直接连接符 27">
                <a:extLst>
                  <a:ext uri="{FF2B5EF4-FFF2-40B4-BE49-F238E27FC236}">
                    <a16:creationId xmlns:a16="http://schemas.microsoft.com/office/drawing/2014/main" id="{056BC419-4A0F-1969-5DE7-B3DF00A040D5}"/>
                  </a:ext>
                </a:extLst>
              </p:cNvPr>
              <p:cNvCxnSpPr>
                <a:cxnSpLocks/>
              </p:cNvCxnSpPr>
              <p:nvPr/>
            </p:nvCxnSpPr>
            <p:spPr>
              <a:xfrm>
                <a:off x="4140415" y="4562742"/>
                <a:ext cx="1194" cy="66087"/>
              </a:xfrm>
              <a:prstGeom prst="line">
                <a:avLst/>
              </a:prstGeom>
              <a:ln w="12700"/>
            </p:spPr>
            <p:style>
              <a:lnRef idx="1">
                <a:schemeClr val="dk1"/>
              </a:lnRef>
              <a:fillRef idx="0">
                <a:schemeClr val="dk1"/>
              </a:fillRef>
              <a:effectRef idx="0">
                <a:schemeClr val="dk1"/>
              </a:effectRef>
              <a:fontRef idx="minor">
                <a:schemeClr val="tx1"/>
              </a:fontRef>
            </p:style>
          </p:cxnSp>
          <p:sp>
            <p:nvSpPr>
              <p:cNvPr id="35" name="矩形 28">
                <a:extLst>
                  <a:ext uri="{FF2B5EF4-FFF2-40B4-BE49-F238E27FC236}">
                    <a16:creationId xmlns:a16="http://schemas.microsoft.com/office/drawing/2014/main" id="{943A1CC8-6752-6205-5A83-511A3D0DD9A1}"/>
                  </a:ext>
                </a:extLst>
              </p:cNvPr>
              <p:cNvSpPr/>
              <p:nvPr/>
            </p:nvSpPr>
            <p:spPr>
              <a:xfrm>
                <a:off x="4071356" y="4609035"/>
                <a:ext cx="4571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b="1"/>
              </a:p>
            </p:txBody>
          </p:sp>
          <p:cxnSp>
            <p:nvCxnSpPr>
              <p:cNvPr id="36" name="直接连接符 29">
                <a:extLst>
                  <a:ext uri="{FF2B5EF4-FFF2-40B4-BE49-F238E27FC236}">
                    <a16:creationId xmlns:a16="http://schemas.microsoft.com/office/drawing/2014/main" id="{8C740085-ABE2-5420-FF32-F9A411168A6F}"/>
                  </a:ext>
                </a:extLst>
              </p:cNvPr>
              <p:cNvCxnSpPr>
                <a:cxnSpLocks/>
              </p:cNvCxnSpPr>
              <p:nvPr/>
            </p:nvCxnSpPr>
            <p:spPr>
              <a:xfrm flipH="1">
                <a:off x="4089921" y="4626127"/>
                <a:ext cx="58267"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30" name="组合 23">
              <a:extLst>
                <a:ext uri="{FF2B5EF4-FFF2-40B4-BE49-F238E27FC236}">
                  <a16:creationId xmlns:a16="http://schemas.microsoft.com/office/drawing/2014/main" id="{1A2B4953-0EF0-4187-EC91-790A4DC01ACC}"/>
                </a:ext>
              </a:extLst>
            </p:cNvPr>
            <p:cNvGrpSpPr/>
            <p:nvPr/>
          </p:nvGrpSpPr>
          <p:grpSpPr>
            <a:xfrm>
              <a:off x="7434419" y="3311998"/>
              <a:ext cx="76832" cy="92012"/>
              <a:chOff x="4071356" y="4562742"/>
              <a:chExt cx="76832" cy="92012"/>
            </a:xfrm>
          </p:grpSpPr>
          <p:cxnSp>
            <p:nvCxnSpPr>
              <p:cNvPr id="31" name="直接连接符 24">
                <a:extLst>
                  <a:ext uri="{FF2B5EF4-FFF2-40B4-BE49-F238E27FC236}">
                    <a16:creationId xmlns:a16="http://schemas.microsoft.com/office/drawing/2014/main" id="{1515B2D0-BDCC-2A03-8AE5-76A38D7069A1}"/>
                  </a:ext>
                </a:extLst>
              </p:cNvPr>
              <p:cNvCxnSpPr>
                <a:cxnSpLocks/>
              </p:cNvCxnSpPr>
              <p:nvPr/>
            </p:nvCxnSpPr>
            <p:spPr>
              <a:xfrm>
                <a:off x="4140415" y="4562742"/>
                <a:ext cx="1194" cy="66087"/>
              </a:xfrm>
              <a:prstGeom prst="line">
                <a:avLst/>
              </a:prstGeom>
              <a:ln w="12700"/>
            </p:spPr>
            <p:style>
              <a:lnRef idx="1">
                <a:schemeClr val="dk1"/>
              </a:lnRef>
              <a:fillRef idx="0">
                <a:schemeClr val="dk1"/>
              </a:fillRef>
              <a:effectRef idx="0">
                <a:schemeClr val="dk1"/>
              </a:effectRef>
              <a:fontRef idx="minor">
                <a:schemeClr val="tx1"/>
              </a:fontRef>
            </p:style>
          </p:cxnSp>
          <p:sp>
            <p:nvSpPr>
              <p:cNvPr id="32" name="矩形 25">
                <a:extLst>
                  <a:ext uri="{FF2B5EF4-FFF2-40B4-BE49-F238E27FC236}">
                    <a16:creationId xmlns:a16="http://schemas.microsoft.com/office/drawing/2014/main" id="{CA711D54-E6F7-6B10-0C67-CB0E9DB9DD8E}"/>
                  </a:ext>
                </a:extLst>
              </p:cNvPr>
              <p:cNvSpPr/>
              <p:nvPr/>
            </p:nvSpPr>
            <p:spPr>
              <a:xfrm>
                <a:off x="4071356" y="4609035"/>
                <a:ext cx="4571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b="1"/>
              </a:p>
            </p:txBody>
          </p:sp>
          <p:cxnSp>
            <p:nvCxnSpPr>
              <p:cNvPr id="33" name="直接连接符 26">
                <a:extLst>
                  <a:ext uri="{FF2B5EF4-FFF2-40B4-BE49-F238E27FC236}">
                    <a16:creationId xmlns:a16="http://schemas.microsoft.com/office/drawing/2014/main" id="{8D1E9A7F-7C6D-5AA4-FD66-ADE0DC881CAA}"/>
                  </a:ext>
                </a:extLst>
              </p:cNvPr>
              <p:cNvCxnSpPr>
                <a:cxnSpLocks/>
              </p:cNvCxnSpPr>
              <p:nvPr/>
            </p:nvCxnSpPr>
            <p:spPr>
              <a:xfrm flipH="1">
                <a:off x="4089921" y="4626127"/>
                <a:ext cx="58267" cy="0"/>
              </a:xfrm>
              <a:prstGeom prst="line">
                <a:avLst/>
              </a:prstGeom>
              <a:ln w="12700"/>
            </p:spPr>
            <p:style>
              <a:lnRef idx="1">
                <a:schemeClr val="dk1"/>
              </a:lnRef>
              <a:fillRef idx="0">
                <a:schemeClr val="dk1"/>
              </a:fillRef>
              <a:effectRef idx="0">
                <a:schemeClr val="dk1"/>
              </a:effectRef>
              <a:fontRef idx="minor">
                <a:schemeClr val="tx1"/>
              </a:fontRef>
            </p:style>
          </p:cxnSp>
        </p:grpSp>
      </p:grpSp>
      <p:cxnSp>
        <p:nvCxnSpPr>
          <p:cNvPr id="7" name="直接连接符 201">
            <a:extLst>
              <a:ext uri="{FF2B5EF4-FFF2-40B4-BE49-F238E27FC236}">
                <a16:creationId xmlns:a16="http://schemas.microsoft.com/office/drawing/2014/main" id="{EBBE7583-2EC2-C4DB-5940-528017AA9416}"/>
              </a:ext>
            </a:extLst>
          </p:cNvPr>
          <p:cNvCxnSpPr>
            <a:cxnSpLocks/>
          </p:cNvCxnSpPr>
          <p:nvPr/>
        </p:nvCxnSpPr>
        <p:spPr>
          <a:xfrm flipV="1">
            <a:off x="2536989" y="1376315"/>
            <a:ext cx="6967046" cy="1444306"/>
          </a:xfrm>
          <a:prstGeom prst="line">
            <a:avLst/>
          </a:prstGeom>
          <a:ln w="571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4098" name="Picture 2" descr="小人图片素材-小人图片大全-小人高清图片素材-小人未来素材">
            <a:extLst>
              <a:ext uri="{FF2B5EF4-FFF2-40B4-BE49-F238E27FC236}">
                <a16:creationId xmlns:a16="http://schemas.microsoft.com/office/drawing/2014/main" id="{DDDB00C7-CEA9-2E94-B12E-C5D3CE467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5383" y="3844526"/>
            <a:ext cx="1638036" cy="193082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44C7844F-AD4F-6D07-3FDE-60EC0A78D3BE}"/>
              </a:ext>
            </a:extLst>
          </p:cNvPr>
          <p:cNvGrpSpPr/>
          <p:nvPr/>
        </p:nvGrpSpPr>
        <p:grpSpPr>
          <a:xfrm>
            <a:off x="2371910" y="2735629"/>
            <a:ext cx="186953" cy="237326"/>
            <a:chOff x="7705824" y="2487142"/>
            <a:chExt cx="186953" cy="237326"/>
          </a:xfrm>
        </p:grpSpPr>
        <p:sp>
          <p:nvSpPr>
            <p:cNvPr id="9" name="矩形: 圆角 2">
              <a:extLst>
                <a:ext uri="{FF2B5EF4-FFF2-40B4-BE49-F238E27FC236}">
                  <a16:creationId xmlns:a16="http://schemas.microsoft.com/office/drawing/2014/main" id="{C12F6853-C4AD-335C-ED7C-A58ED6584C75}"/>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12">
              <a:extLst>
                <a:ext uri="{FF2B5EF4-FFF2-40B4-BE49-F238E27FC236}">
                  <a16:creationId xmlns:a16="http://schemas.microsoft.com/office/drawing/2014/main" id="{DE4F7269-7CC2-38A6-7EC7-104D4A00C1B6}"/>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Group 40">
            <a:extLst>
              <a:ext uri="{FF2B5EF4-FFF2-40B4-BE49-F238E27FC236}">
                <a16:creationId xmlns:a16="http://schemas.microsoft.com/office/drawing/2014/main" id="{567F45F2-EE67-D4D8-92DA-07F556DE1A87}"/>
              </a:ext>
            </a:extLst>
          </p:cNvPr>
          <p:cNvGrpSpPr/>
          <p:nvPr/>
        </p:nvGrpSpPr>
        <p:grpSpPr>
          <a:xfrm>
            <a:off x="9531849" y="1263092"/>
            <a:ext cx="266523" cy="237326"/>
            <a:chOff x="6994741" y="2303602"/>
            <a:chExt cx="266523" cy="237326"/>
          </a:xfrm>
        </p:grpSpPr>
        <p:sp>
          <p:nvSpPr>
            <p:cNvPr id="43" name="矩形: 圆角 13">
              <a:extLst>
                <a:ext uri="{FF2B5EF4-FFF2-40B4-BE49-F238E27FC236}">
                  <a16:creationId xmlns:a16="http://schemas.microsoft.com/office/drawing/2014/main" id="{DB0A45E6-033F-8194-3707-26383344A220}"/>
                </a:ext>
              </a:extLst>
            </p:cNvPr>
            <p:cNvSpPr/>
            <p:nvPr/>
          </p:nvSpPr>
          <p:spPr>
            <a:xfrm>
              <a:off x="6994741" y="2404815"/>
              <a:ext cx="266523" cy="136113"/>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 name="矩形: 圆角 14">
              <a:extLst>
                <a:ext uri="{FF2B5EF4-FFF2-40B4-BE49-F238E27FC236}">
                  <a16:creationId xmlns:a16="http://schemas.microsoft.com/office/drawing/2014/main" id="{C4556FE3-B345-735F-694C-CB0E4CD01874}"/>
                </a:ext>
              </a:extLst>
            </p:cNvPr>
            <p:cNvSpPr/>
            <p:nvPr/>
          </p:nvSpPr>
          <p:spPr>
            <a:xfrm>
              <a:off x="7192624" y="2421829"/>
              <a:ext cx="44410" cy="2552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1" name="直接连接符 16">
              <a:extLst>
                <a:ext uri="{FF2B5EF4-FFF2-40B4-BE49-F238E27FC236}">
                  <a16:creationId xmlns:a16="http://schemas.microsoft.com/office/drawing/2014/main" id="{385AC0A3-3D9F-FE56-5177-F9AC4A6995B8}"/>
                </a:ext>
              </a:extLst>
            </p:cNvPr>
            <p:cNvCxnSpPr>
              <a:cxnSpLocks/>
            </p:cNvCxnSpPr>
            <p:nvPr/>
          </p:nvCxnSpPr>
          <p:spPr>
            <a:xfrm>
              <a:off x="7026255" y="2303602"/>
              <a:ext cx="0" cy="115014"/>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62" name="Group 61">
            <a:extLst>
              <a:ext uri="{FF2B5EF4-FFF2-40B4-BE49-F238E27FC236}">
                <a16:creationId xmlns:a16="http://schemas.microsoft.com/office/drawing/2014/main" id="{86F3FA34-6D26-03C0-AB06-0E92136091C8}"/>
              </a:ext>
            </a:extLst>
          </p:cNvPr>
          <p:cNvGrpSpPr/>
          <p:nvPr/>
        </p:nvGrpSpPr>
        <p:grpSpPr>
          <a:xfrm>
            <a:off x="4491227" y="2637926"/>
            <a:ext cx="186953" cy="237326"/>
            <a:chOff x="7705824" y="2487142"/>
            <a:chExt cx="186953" cy="237326"/>
          </a:xfrm>
        </p:grpSpPr>
        <p:sp>
          <p:nvSpPr>
            <p:cNvPr id="63" name="矩形: 圆角 2">
              <a:extLst>
                <a:ext uri="{FF2B5EF4-FFF2-40B4-BE49-F238E27FC236}">
                  <a16:creationId xmlns:a16="http://schemas.microsoft.com/office/drawing/2014/main" id="{7DF4960D-6BB3-65AF-2818-52A009BC0749}"/>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96" name="椭圆 12">
              <a:extLst>
                <a:ext uri="{FF2B5EF4-FFF2-40B4-BE49-F238E27FC236}">
                  <a16:creationId xmlns:a16="http://schemas.microsoft.com/office/drawing/2014/main" id="{C6754ED6-7CA6-5832-0E96-77B8F14B8846}"/>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97" name="Group 4096">
            <a:extLst>
              <a:ext uri="{FF2B5EF4-FFF2-40B4-BE49-F238E27FC236}">
                <a16:creationId xmlns:a16="http://schemas.microsoft.com/office/drawing/2014/main" id="{31E37C82-5392-F8A6-B27B-7B8190B3D749}"/>
              </a:ext>
            </a:extLst>
          </p:cNvPr>
          <p:cNvGrpSpPr/>
          <p:nvPr/>
        </p:nvGrpSpPr>
        <p:grpSpPr>
          <a:xfrm>
            <a:off x="6708992" y="2717044"/>
            <a:ext cx="186953" cy="237326"/>
            <a:chOff x="7705824" y="2487142"/>
            <a:chExt cx="186953" cy="237326"/>
          </a:xfrm>
        </p:grpSpPr>
        <p:sp>
          <p:nvSpPr>
            <p:cNvPr id="4099" name="矩形: 圆角 2">
              <a:extLst>
                <a:ext uri="{FF2B5EF4-FFF2-40B4-BE49-F238E27FC236}">
                  <a16:creationId xmlns:a16="http://schemas.microsoft.com/office/drawing/2014/main" id="{352F88FE-4EBA-0217-F5F4-29803DAB74EE}"/>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00" name="椭圆 12">
              <a:extLst>
                <a:ext uri="{FF2B5EF4-FFF2-40B4-BE49-F238E27FC236}">
                  <a16:creationId xmlns:a16="http://schemas.microsoft.com/office/drawing/2014/main" id="{723B19F9-15AE-B59B-9B62-D8C0FE65A4BB}"/>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01" name="Group 4100">
            <a:extLst>
              <a:ext uri="{FF2B5EF4-FFF2-40B4-BE49-F238E27FC236}">
                <a16:creationId xmlns:a16="http://schemas.microsoft.com/office/drawing/2014/main" id="{7D665AC5-779F-B3E5-4F74-974730E90AF5}"/>
              </a:ext>
            </a:extLst>
          </p:cNvPr>
          <p:cNvGrpSpPr/>
          <p:nvPr/>
        </p:nvGrpSpPr>
        <p:grpSpPr>
          <a:xfrm>
            <a:off x="8803433" y="2639012"/>
            <a:ext cx="186953" cy="237326"/>
            <a:chOff x="7705824" y="2487142"/>
            <a:chExt cx="186953" cy="237326"/>
          </a:xfrm>
        </p:grpSpPr>
        <p:sp>
          <p:nvSpPr>
            <p:cNvPr id="4102" name="矩形: 圆角 2">
              <a:extLst>
                <a:ext uri="{FF2B5EF4-FFF2-40B4-BE49-F238E27FC236}">
                  <a16:creationId xmlns:a16="http://schemas.microsoft.com/office/drawing/2014/main" id="{334DB7EE-86BC-AD76-228E-6F3EC0E506D8}"/>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03" name="椭圆 12">
              <a:extLst>
                <a:ext uri="{FF2B5EF4-FFF2-40B4-BE49-F238E27FC236}">
                  <a16:creationId xmlns:a16="http://schemas.microsoft.com/office/drawing/2014/main" id="{5C763B41-F59F-07B5-2620-38FB3A54E251}"/>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Slide Number Placeholder 3">
            <a:extLst>
              <a:ext uri="{FF2B5EF4-FFF2-40B4-BE49-F238E27FC236}">
                <a16:creationId xmlns:a16="http://schemas.microsoft.com/office/drawing/2014/main" id="{4FFD3B52-B58C-B4E4-C69F-073E5DBC8E37}"/>
              </a:ext>
            </a:extLst>
          </p:cNvPr>
          <p:cNvSpPr>
            <a:spLocks noGrp="1"/>
          </p:cNvSpPr>
          <p:nvPr>
            <p:ph type="sldNum" sz="quarter" idx="12"/>
          </p:nvPr>
        </p:nvSpPr>
        <p:spPr>
          <a:xfrm>
            <a:off x="8592805" y="5892256"/>
            <a:ext cx="2743200" cy="365125"/>
          </a:xfrm>
        </p:spPr>
        <p:txBody>
          <a:bodyPr/>
          <a:lstStyle/>
          <a:p>
            <a:fld id="{32948EFA-1E7C-BD41-B206-9D11FECA6F57}" type="slidenum">
              <a:rPr lang="en-US" smtClean="0"/>
              <a:t>10</a:t>
            </a:fld>
            <a:endParaRPr lang="en-US"/>
          </a:p>
        </p:txBody>
      </p:sp>
      <p:pic>
        <p:nvPicPr>
          <p:cNvPr id="5" name="图片 6">
            <a:extLst>
              <a:ext uri="{FF2B5EF4-FFF2-40B4-BE49-F238E27FC236}">
                <a16:creationId xmlns:a16="http://schemas.microsoft.com/office/drawing/2014/main" id="{FA50F36F-6548-3CE9-35D7-FED04445526E}"/>
              </a:ext>
            </a:extLst>
          </p:cNvPr>
          <p:cNvPicPr>
            <a:picLocks noChangeAspect="1"/>
          </p:cNvPicPr>
          <p:nvPr/>
        </p:nvPicPr>
        <p:blipFill>
          <a:blip r:embed="rId4"/>
          <a:stretch>
            <a:fillRect/>
          </a:stretch>
        </p:blipFill>
        <p:spPr>
          <a:xfrm>
            <a:off x="678218" y="3198074"/>
            <a:ext cx="5085677" cy="3363472"/>
          </a:xfrm>
          <a:prstGeom prst="rect">
            <a:avLst/>
          </a:prstGeom>
        </p:spPr>
      </p:pic>
      <p:pic>
        <p:nvPicPr>
          <p:cNvPr id="4108" name="Picture 4107">
            <a:extLst>
              <a:ext uri="{FF2B5EF4-FFF2-40B4-BE49-F238E27FC236}">
                <a16:creationId xmlns:a16="http://schemas.microsoft.com/office/drawing/2014/main" id="{B152E3AD-D79F-537C-190C-A2EDF725865B}"/>
              </a:ext>
            </a:extLst>
          </p:cNvPr>
          <p:cNvPicPr>
            <a:picLocks noChangeAspect="1"/>
          </p:cNvPicPr>
          <p:nvPr/>
        </p:nvPicPr>
        <p:blipFill>
          <a:blip r:embed="rId5"/>
          <a:stretch>
            <a:fillRect/>
          </a:stretch>
        </p:blipFill>
        <p:spPr>
          <a:xfrm>
            <a:off x="4609121" y="3359924"/>
            <a:ext cx="856335" cy="687059"/>
          </a:xfrm>
          <a:prstGeom prst="rect">
            <a:avLst/>
          </a:prstGeom>
          <a:ln>
            <a:solidFill>
              <a:schemeClr val="bg2">
                <a:lumMod val="75000"/>
              </a:schemeClr>
            </a:solidFill>
          </a:ln>
        </p:spPr>
      </p:pic>
    </p:spTree>
    <p:extLst>
      <p:ext uri="{BB962C8B-B14F-4D97-AF65-F5344CB8AC3E}">
        <p14:creationId xmlns:p14="http://schemas.microsoft.com/office/powerpoint/2010/main" val="405398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25EFE4-0FB6-0D9F-AF74-D4481BB27DCC}"/>
              </a:ext>
            </a:extLst>
          </p:cNvPr>
          <p:cNvSpPr txBox="1"/>
          <p:nvPr/>
        </p:nvSpPr>
        <p:spPr>
          <a:xfrm>
            <a:off x="542261" y="455051"/>
            <a:ext cx="5802358" cy="646331"/>
          </a:xfrm>
          <a:prstGeom prst="rect">
            <a:avLst/>
          </a:prstGeom>
          <a:noFill/>
        </p:spPr>
        <p:txBody>
          <a:bodyPr wrap="none" rtlCol="0">
            <a:spAutoFit/>
          </a:bodyPr>
          <a:lstStyle/>
          <a:p>
            <a:r>
              <a:rPr lang="en-US" altLang="zh-CN" sz="3600" dirty="0"/>
              <a:t>Performance Analysis for LLog</a:t>
            </a:r>
          </a:p>
        </p:txBody>
      </p:sp>
      <p:sp>
        <p:nvSpPr>
          <p:cNvPr id="203" name="TextBox 202">
            <a:extLst>
              <a:ext uri="{FF2B5EF4-FFF2-40B4-BE49-F238E27FC236}">
                <a16:creationId xmlns:a16="http://schemas.microsoft.com/office/drawing/2014/main" id="{9FE6B440-28EA-8FD7-40B7-7D453FED9292}"/>
              </a:ext>
            </a:extLst>
          </p:cNvPr>
          <p:cNvSpPr txBox="1"/>
          <p:nvPr/>
        </p:nvSpPr>
        <p:spPr>
          <a:xfrm>
            <a:off x="724666" y="5658706"/>
            <a:ext cx="11141931" cy="523220"/>
          </a:xfrm>
          <a:prstGeom prst="rect">
            <a:avLst/>
          </a:prstGeom>
          <a:noFill/>
        </p:spPr>
        <p:txBody>
          <a:bodyPr wrap="square" rtlCol="0">
            <a:spAutoFit/>
          </a:bodyPr>
          <a:lstStyle/>
          <a:p>
            <a:r>
              <a:rPr lang="en-US" altLang="zh-CN" sz="2800" b="1" dirty="0">
                <a:effectLst/>
              </a:rPr>
              <a:t>Straight Line </a:t>
            </a:r>
            <a:r>
              <a:rPr lang="en-US" sz="2800" dirty="0"/>
              <a:t>is not deterministic for shadowing effect in the orchard.</a:t>
            </a:r>
          </a:p>
        </p:txBody>
      </p:sp>
      <p:pic>
        <p:nvPicPr>
          <p:cNvPr id="4" name="Picture 3">
            <a:extLst>
              <a:ext uri="{FF2B5EF4-FFF2-40B4-BE49-F238E27FC236}">
                <a16:creationId xmlns:a16="http://schemas.microsoft.com/office/drawing/2014/main" id="{793E9E5A-11E3-1D7E-A405-4B7D9ED83D39}"/>
              </a:ext>
            </a:extLst>
          </p:cNvPr>
          <p:cNvPicPr>
            <a:picLocks noChangeAspect="1"/>
          </p:cNvPicPr>
          <p:nvPr/>
        </p:nvPicPr>
        <p:blipFill>
          <a:blip r:embed="rId3"/>
          <a:stretch>
            <a:fillRect/>
          </a:stretch>
        </p:blipFill>
        <p:spPr>
          <a:xfrm>
            <a:off x="698739" y="1101382"/>
            <a:ext cx="10490312" cy="4410698"/>
          </a:xfrm>
          <a:prstGeom prst="rect">
            <a:avLst/>
          </a:prstGeom>
        </p:spPr>
      </p:pic>
      <p:sp>
        <p:nvSpPr>
          <p:cNvPr id="33" name="矩形 6">
            <a:extLst>
              <a:ext uri="{FF2B5EF4-FFF2-40B4-BE49-F238E27FC236}">
                <a16:creationId xmlns:a16="http://schemas.microsoft.com/office/drawing/2014/main" id="{398EC317-5B51-74ED-7512-3F92E4A1D874}"/>
              </a:ext>
            </a:extLst>
          </p:cNvPr>
          <p:cNvSpPr/>
          <p:nvPr/>
        </p:nvSpPr>
        <p:spPr>
          <a:xfrm>
            <a:off x="7347857" y="1780458"/>
            <a:ext cx="1730828" cy="27268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6">
            <a:extLst>
              <a:ext uri="{FF2B5EF4-FFF2-40B4-BE49-F238E27FC236}">
                <a16:creationId xmlns:a16="http://schemas.microsoft.com/office/drawing/2014/main" id="{86862472-2BD2-AD26-51D8-FC9A082D0E62}"/>
              </a:ext>
            </a:extLst>
          </p:cNvPr>
          <p:cNvSpPr/>
          <p:nvPr/>
        </p:nvSpPr>
        <p:spPr>
          <a:xfrm>
            <a:off x="9268454" y="1780457"/>
            <a:ext cx="1730828" cy="2841171"/>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00FF00"/>
              </a:highlight>
            </a:endParaRPr>
          </a:p>
        </p:txBody>
      </p:sp>
      <p:sp>
        <p:nvSpPr>
          <p:cNvPr id="35" name="文本框 7">
            <a:extLst>
              <a:ext uri="{FF2B5EF4-FFF2-40B4-BE49-F238E27FC236}">
                <a16:creationId xmlns:a16="http://schemas.microsoft.com/office/drawing/2014/main" id="{28B472CE-4B8F-E378-6112-9EC4D7E384F0}"/>
              </a:ext>
            </a:extLst>
          </p:cNvPr>
          <p:cNvSpPr txBox="1"/>
          <p:nvPr/>
        </p:nvSpPr>
        <p:spPr>
          <a:xfrm>
            <a:off x="9184543" y="1301954"/>
            <a:ext cx="1898650" cy="369332"/>
          </a:xfrm>
          <a:prstGeom prst="rect">
            <a:avLst/>
          </a:prstGeom>
          <a:noFill/>
        </p:spPr>
        <p:txBody>
          <a:bodyPr wrap="square">
            <a:spAutoFit/>
          </a:bodyPr>
          <a:lstStyle/>
          <a:p>
            <a:r>
              <a:rPr lang="en-US" altLang="zh-CN" sz="1800" b="1" dirty="0">
                <a:solidFill>
                  <a:srgbClr val="00B0F0"/>
                </a:solidFill>
                <a:effectLst/>
              </a:rPr>
              <a:t>Non-Line of Sight</a:t>
            </a:r>
            <a:endParaRPr lang="zh-CN" altLang="en-US" dirty="0">
              <a:solidFill>
                <a:srgbClr val="00B0F0"/>
              </a:solidFill>
            </a:endParaRPr>
          </a:p>
        </p:txBody>
      </p:sp>
      <p:sp>
        <p:nvSpPr>
          <p:cNvPr id="36" name="文本框 7">
            <a:extLst>
              <a:ext uri="{FF2B5EF4-FFF2-40B4-BE49-F238E27FC236}">
                <a16:creationId xmlns:a16="http://schemas.microsoft.com/office/drawing/2014/main" id="{3B8DED98-6523-D33D-F7E4-2D7D3D518993}"/>
              </a:ext>
            </a:extLst>
          </p:cNvPr>
          <p:cNvSpPr txBox="1"/>
          <p:nvPr/>
        </p:nvSpPr>
        <p:spPr>
          <a:xfrm>
            <a:off x="7180035" y="1301954"/>
            <a:ext cx="1898650" cy="369332"/>
          </a:xfrm>
          <a:prstGeom prst="rect">
            <a:avLst/>
          </a:prstGeom>
          <a:noFill/>
        </p:spPr>
        <p:txBody>
          <a:bodyPr wrap="square">
            <a:spAutoFit/>
          </a:bodyPr>
          <a:lstStyle/>
          <a:p>
            <a:r>
              <a:rPr lang="en-US" altLang="zh-CN" sz="1800" b="1" dirty="0">
                <a:solidFill>
                  <a:srgbClr val="FF0000"/>
                </a:solidFill>
                <a:effectLst/>
              </a:rPr>
              <a:t>Line of Sight</a:t>
            </a:r>
            <a:endParaRPr lang="zh-CN" altLang="en-US" dirty="0">
              <a:solidFill>
                <a:srgbClr val="FF0000"/>
              </a:solidFill>
            </a:endParaRPr>
          </a:p>
        </p:txBody>
      </p:sp>
      <p:sp>
        <p:nvSpPr>
          <p:cNvPr id="2" name="Slide Number Placeholder 1">
            <a:extLst>
              <a:ext uri="{FF2B5EF4-FFF2-40B4-BE49-F238E27FC236}">
                <a16:creationId xmlns:a16="http://schemas.microsoft.com/office/drawing/2014/main" id="{B3DC0422-4192-7A0B-B3EB-88E750E1981A}"/>
              </a:ext>
            </a:extLst>
          </p:cNvPr>
          <p:cNvSpPr>
            <a:spLocks noGrp="1"/>
          </p:cNvSpPr>
          <p:nvPr>
            <p:ph type="sldNum" sz="quarter" idx="12"/>
          </p:nvPr>
        </p:nvSpPr>
        <p:spPr/>
        <p:txBody>
          <a:bodyPr/>
          <a:lstStyle/>
          <a:p>
            <a:fld id="{32948EFA-1E7C-BD41-B206-9D11FECA6F57}" type="slidenum">
              <a:rPr lang="en-US" smtClean="0"/>
              <a:t>11</a:t>
            </a:fld>
            <a:endParaRPr lang="en-US"/>
          </a:p>
        </p:txBody>
      </p:sp>
    </p:spTree>
    <p:extLst>
      <p:ext uri="{BB962C8B-B14F-4D97-AF65-F5344CB8AC3E}">
        <p14:creationId xmlns:p14="http://schemas.microsoft.com/office/powerpoint/2010/main" val="443143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2C99603F-CACB-4C97-FF58-5A6DC27BBE3A}"/>
              </a:ext>
            </a:extLst>
          </p:cNvPr>
          <p:cNvGrpSpPr/>
          <p:nvPr/>
        </p:nvGrpSpPr>
        <p:grpSpPr>
          <a:xfrm>
            <a:off x="5146845" y="2293549"/>
            <a:ext cx="794719" cy="1113511"/>
            <a:chOff x="1417020" y="2291593"/>
            <a:chExt cx="794719" cy="1113511"/>
          </a:xfrm>
        </p:grpSpPr>
        <p:grpSp>
          <p:nvGrpSpPr>
            <p:cNvPr id="37" name="Group 36">
              <a:extLst>
                <a:ext uri="{FF2B5EF4-FFF2-40B4-BE49-F238E27FC236}">
                  <a16:creationId xmlns:a16="http://schemas.microsoft.com/office/drawing/2014/main" id="{BE5CECE3-1CF2-D509-F7EF-4B97C23281D6}"/>
                </a:ext>
              </a:extLst>
            </p:cNvPr>
            <p:cNvGrpSpPr/>
            <p:nvPr/>
          </p:nvGrpSpPr>
          <p:grpSpPr>
            <a:xfrm rot="1105588">
              <a:off x="1417020" y="2291593"/>
              <a:ext cx="794719" cy="834784"/>
              <a:chOff x="7294365" y="3532579"/>
              <a:chExt cx="1358823" cy="1427326"/>
            </a:xfrm>
          </p:grpSpPr>
          <p:sp>
            <p:nvSpPr>
              <p:cNvPr id="47" name="Arc 46">
                <a:extLst>
                  <a:ext uri="{FF2B5EF4-FFF2-40B4-BE49-F238E27FC236}">
                    <a16:creationId xmlns:a16="http://schemas.microsoft.com/office/drawing/2014/main" id="{F45685CA-2BAE-7D79-9CDE-F26E5089EE95}"/>
                  </a:ext>
                </a:extLst>
              </p:cNvPr>
              <p:cNvSpPr/>
              <p:nvPr/>
            </p:nvSpPr>
            <p:spPr>
              <a:xfrm rot="8110690">
                <a:off x="7294365" y="3532579"/>
                <a:ext cx="1358823" cy="1427326"/>
              </a:xfrm>
              <a:prstGeom prst="arc">
                <a:avLst>
                  <a:gd name="adj1" fmla="val 16133128"/>
                  <a:gd name="adj2" fmla="val 21167099"/>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sp>
            <p:nvSpPr>
              <p:cNvPr id="49" name="Arc 48">
                <a:extLst>
                  <a:ext uri="{FF2B5EF4-FFF2-40B4-BE49-F238E27FC236}">
                    <a16:creationId xmlns:a16="http://schemas.microsoft.com/office/drawing/2014/main" id="{07A7D1DD-DE8B-7DEE-637D-7A0BE04EFA93}"/>
                  </a:ext>
                </a:extLst>
              </p:cNvPr>
              <p:cNvSpPr/>
              <p:nvPr/>
            </p:nvSpPr>
            <p:spPr>
              <a:xfrm rot="8110690">
                <a:off x="7542683" y="3783984"/>
                <a:ext cx="893451" cy="938493"/>
              </a:xfrm>
              <a:prstGeom prst="arc">
                <a:avLst>
                  <a:gd name="adj1" fmla="val 16133128"/>
                  <a:gd name="adj2" fmla="val 21167099"/>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sp>
            <p:nvSpPr>
              <p:cNvPr id="50" name="Arc 49">
                <a:extLst>
                  <a:ext uri="{FF2B5EF4-FFF2-40B4-BE49-F238E27FC236}">
                    <a16:creationId xmlns:a16="http://schemas.microsoft.com/office/drawing/2014/main" id="{D51E33EB-0999-7208-A0AB-8926B910B1E5}"/>
                  </a:ext>
                </a:extLst>
              </p:cNvPr>
              <p:cNvSpPr/>
              <p:nvPr/>
            </p:nvSpPr>
            <p:spPr>
              <a:xfrm rot="8110690">
                <a:off x="7753313" y="4005232"/>
                <a:ext cx="472191" cy="495996"/>
              </a:xfrm>
              <a:prstGeom prst="arc">
                <a:avLst>
                  <a:gd name="adj1" fmla="val 16133128"/>
                  <a:gd name="adj2" fmla="val 21167099"/>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grpSp>
        <p:grpSp>
          <p:nvGrpSpPr>
            <p:cNvPr id="38" name="Group 37">
              <a:extLst>
                <a:ext uri="{FF2B5EF4-FFF2-40B4-BE49-F238E27FC236}">
                  <a16:creationId xmlns:a16="http://schemas.microsoft.com/office/drawing/2014/main" id="{81816D2D-455A-1447-1E91-185C7EC28F4D}"/>
                </a:ext>
              </a:extLst>
            </p:cNvPr>
            <p:cNvGrpSpPr/>
            <p:nvPr/>
          </p:nvGrpSpPr>
          <p:grpSpPr>
            <a:xfrm>
              <a:off x="1465301" y="2517059"/>
              <a:ext cx="729738" cy="888045"/>
              <a:chOff x="872308" y="4468924"/>
              <a:chExt cx="729738" cy="888045"/>
            </a:xfrm>
          </p:grpSpPr>
          <p:grpSp>
            <p:nvGrpSpPr>
              <p:cNvPr id="39" name="Group 14">
                <a:extLst>
                  <a:ext uri="{FF2B5EF4-FFF2-40B4-BE49-F238E27FC236}">
                    <a16:creationId xmlns:a16="http://schemas.microsoft.com/office/drawing/2014/main" id="{7AD6A218-821A-B421-B00C-2E4DAF98327E}"/>
                  </a:ext>
                </a:extLst>
              </p:cNvPr>
              <p:cNvGrpSpPr/>
              <p:nvPr/>
            </p:nvGrpSpPr>
            <p:grpSpPr>
              <a:xfrm>
                <a:off x="1162466" y="4468924"/>
                <a:ext cx="186953" cy="237326"/>
                <a:chOff x="7705824" y="2487142"/>
                <a:chExt cx="186953" cy="237326"/>
              </a:xfrm>
            </p:grpSpPr>
            <p:sp>
              <p:nvSpPr>
                <p:cNvPr id="45" name="矩形: 圆角 2">
                  <a:extLst>
                    <a:ext uri="{FF2B5EF4-FFF2-40B4-BE49-F238E27FC236}">
                      <a16:creationId xmlns:a16="http://schemas.microsoft.com/office/drawing/2014/main" id="{DFDE4044-53D3-1ED3-5AB5-6DA428D29980}"/>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12">
                  <a:extLst>
                    <a:ext uri="{FF2B5EF4-FFF2-40B4-BE49-F238E27FC236}">
                      <a16:creationId xmlns:a16="http://schemas.microsoft.com/office/drawing/2014/main" id="{896CABB1-EE85-39D7-AC6D-57FC572AF08A}"/>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Group 39">
                <a:extLst>
                  <a:ext uri="{FF2B5EF4-FFF2-40B4-BE49-F238E27FC236}">
                    <a16:creationId xmlns:a16="http://schemas.microsoft.com/office/drawing/2014/main" id="{C299C882-4236-566C-666D-7C862FDD5AB0}"/>
                  </a:ext>
                </a:extLst>
              </p:cNvPr>
              <p:cNvGrpSpPr/>
              <p:nvPr/>
            </p:nvGrpSpPr>
            <p:grpSpPr>
              <a:xfrm>
                <a:off x="872308" y="4706250"/>
                <a:ext cx="729738" cy="650719"/>
                <a:chOff x="872308" y="4706250"/>
                <a:chExt cx="729738" cy="650719"/>
              </a:xfrm>
            </p:grpSpPr>
            <p:sp>
              <p:nvSpPr>
                <p:cNvPr id="41" name="Rectangle 40">
                  <a:extLst>
                    <a:ext uri="{FF2B5EF4-FFF2-40B4-BE49-F238E27FC236}">
                      <a16:creationId xmlns:a16="http://schemas.microsoft.com/office/drawing/2014/main" id="{D3AA5FEF-CFE0-34CF-585F-AE8C004F81C0}"/>
                    </a:ext>
                  </a:extLst>
                </p:cNvPr>
                <p:cNvSpPr/>
                <p:nvPr/>
              </p:nvSpPr>
              <p:spPr>
                <a:xfrm>
                  <a:off x="1212933" y="4706250"/>
                  <a:ext cx="76200" cy="540307"/>
                </a:xfrm>
                <a:prstGeom prst="rect">
                  <a:avLst/>
                </a:prstGeom>
                <a:solidFill>
                  <a:schemeClr val="dk1">
                    <a:alpha val="32003"/>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C6604C5-3D7B-6BB7-F395-9421334E8CF2}"/>
                    </a:ext>
                  </a:extLst>
                </p:cNvPr>
                <p:cNvSpPr/>
                <p:nvPr/>
              </p:nvSpPr>
              <p:spPr>
                <a:xfrm rot="4370354">
                  <a:off x="1043402" y="5081678"/>
                  <a:ext cx="45719" cy="387907"/>
                </a:xfrm>
                <a:prstGeom prst="rect">
                  <a:avLst/>
                </a:prstGeom>
                <a:solidFill>
                  <a:schemeClr val="dk1">
                    <a:alpha val="32003"/>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D4E21D1-25C7-A191-4462-42E74CAD3B31}"/>
                    </a:ext>
                  </a:extLst>
                </p:cNvPr>
                <p:cNvSpPr/>
                <p:nvPr/>
              </p:nvSpPr>
              <p:spPr>
                <a:xfrm rot="7471061">
                  <a:off x="1385233" y="5140156"/>
                  <a:ext cx="45719" cy="387907"/>
                </a:xfrm>
                <a:prstGeom prst="rect">
                  <a:avLst/>
                </a:prstGeom>
                <a:solidFill>
                  <a:schemeClr val="dk1">
                    <a:alpha val="32003"/>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7A7C8B2-DF86-C22D-7738-98AA9BFE8908}"/>
                    </a:ext>
                  </a:extLst>
                </p:cNvPr>
                <p:cNvSpPr/>
                <p:nvPr/>
              </p:nvSpPr>
              <p:spPr>
                <a:xfrm rot="3309193">
                  <a:off x="1330126" y="5036336"/>
                  <a:ext cx="45719" cy="254893"/>
                </a:xfrm>
                <a:prstGeom prst="rect">
                  <a:avLst/>
                </a:prstGeom>
                <a:solidFill>
                  <a:schemeClr val="dk1">
                    <a:alpha val="32003"/>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grpSp>
      <p:pic>
        <p:nvPicPr>
          <p:cNvPr id="9" name="Picture 6" descr="Tree Trunk, 3D - Envato Elements">
            <a:extLst>
              <a:ext uri="{FF2B5EF4-FFF2-40B4-BE49-F238E27FC236}">
                <a16:creationId xmlns:a16="http://schemas.microsoft.com/office/drawing/2014/main" id="{2F27FB32-DF6B-442C-BF06-7A3F7F6ECF4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0000" y1="89333" x2="43111" y2="89333"/>
                        <a14:foregroundMark x1="43111" y1="89333" x2="42667" y2="88889"/>
                        <a14:foregroundMark x1="64889" y1="12444" x2="48444" y2="9778"/>
                        <a14:foregroundMark x1="48444" y1="9778" x2="43556" y2="10222"/>
                      </a14:backgroundRemoval>
                    </a14:imgEffect>
                  </a14:imgLayer>
                </a14:imgProps>
              </a:ext>
              <a:ext uri="{28A0092B-C50C-407E-A947-70E740481C1C}">
                <a14:useLocalDpi xmlns:a14="http://schemas.microsoft.com/office/drawing/2010/main" val="0"/>
              </a:ext>
            </a:extLst>
          </a:blip>
          <a:srcRect l="35949" t="7904" r="33194" b="4361"/>
          <a:stretch/>
        </p:blipFill>
        <p:spPr bwMode="auto">
          <a:xfrm>
            <a:off x="5186885" y="2774772"/>
            <a:ext cx="468426" cy="13318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6" descr="Tree Trunk, 3D - Envato Elements">
            <a:extLst>
              <a:ext uri="{FF2B5EF4-FFF2-40B4-BE49-F238E27FC236}">
                <a16:creationId xmlns:a16="http://schemas.microsoft.com/office/drawing/2014/main" id="{B5E19728-57B2-2AA9-8DAC-7F17BE77D24D}"/>
              </a:ext>
            </a:extLst>
          </p:cNvPr>
          <p:cNvPicPr>
            <a:picLocks noChangeAspect="1" noChangeArrowheads="1"/>
          </p:cNvPicPr>
          <p:nvPr/>
        </p:nvPicPr>
        <p:blipFill rotWithShape="1">
          <a:blip r:embed="rId3">
            <a:extLst>
              <a:ext uri="{BEBA8EAE-BF5A-486C-A8C5-ECC9F3942E4B}">
                <a14:imgProps xmlns:a14="http://schemas.microsoft.com/office/drawing/2010/main">
                  <a14:imgLayer r:embed="rId5">
                    <a14:imgEffect>
                      <a14:backgroundRemoval t="10000" b="90000" l="10000" r="90000">
                        <a14:foregroundMark x1="60000" y1="89333" x2="43111" y2="89333"/>
                        <a14:foregroundMark x1="43111" y1="89333" x2="42667" y2="88889"/>
                        <a14:foregroundMark x1="64889" y1="12444" x2="48444" y2="9778"/>
                        <a14:foregroundMark x1="48444" y1="9778" x2="43556" y2="10222"/>
                      </a14:backgroundRemoval>
                    </a14:imgEffect>
                  </a14:imgLayer>
                </a14:imgProps>
              </a:ext>
              <a:ext uri="{28A0092B-C50C-407E-A947-70E740481C1C}">
                <a14:useLocalDpi xmlns:a14="http://schemas.microsoft.com/office/drawing/2010/main" val="0"/>
              </a:ext>
            </a:extLst>
          </a:blip>
          <a:srcRect l="35949" t="7904" r="33194" b="4361"/>
          <a:stretch/>
        </p:blipFill>
        <p:spPr bwMode="auto">
          <a:xfrm>
            <a:off x="4989790" y="3036324"/>
            <a:ext cx="468426" cy="13318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2" name="Picture 6" descr="Tree Trunk, 3D - Envato Elements">
            <a:extLst>
              <a:ext uri="{FF2B5EF4-FFF2-40B4-BE49-F238E27FC236}">
                <a16:creationId xmlns:a16="http://schemas.microsoft.com/office/drawing/2014/main" id="{97C4ECA7-7DC5-70A8-8018-9AD3BEC643AD}"/>
              </a:ext>
            </a:extLst>
          </p:cNvPr>
          <p:cNvPicPr>
            <a:picLocks noChangeAspect="1" noChangeArrowheads="1"/>
          </p:cNvPicPr>
          <p:nvPr/>
        </p:nvPicPr>
        <p:blipFill rotWithShape="1">
          <a:blip r:embed="rId3">
            <a:extLst>
              <a:ext uri="{BEBA8EAE-BF5A-486C-A8C5-ECC9F3942E4B}">
                <a14:imgProps xmlns:a14="http://schemas.microsoft.com/office/drawing/2010/main">
                  <a14:imgLayer r:embed="rId6">
                    <a14:imgEffect>
                      <a14:backgroundRemoval t="10000" b="90000" l="10000" r="90000">
                        <a14:foregroundMark x1="60000" y1="89333" x2="43111" y2="89333"/>
                        <a14:foregroundMark x1="43111" y1="89333" x2="42667" y2="88889"/>
                        <a14:foregroundMark x1="64889" y1="12444" x2="48444" y2="9778"/>
                        <a14:foregroundMark x1="48444" y1="9778" x2="43556" y2="10222"/>
                      </a14:backgroundRemoval>
                    </a14:imgEffect>
                  </a14:imgLayer>
                </a14:imgProps>
              </a:ext>
              <a:ext uri="{28A0092B-C50C-407E-A947-70E740481C1C}">
                <a14:useLocalDpi xmlns:a14="http://schemas.microsoft.com/office/drawing/2010/main" val="0"/>
              </a:ext>
            </a:extLst>
          </a:blip>
          <a:srcRect l="35949" t="7904" r="33194" b="4361"/>
          <a:stretch/>
        </p:blipFill>
        <p:spPr bwMode="auto">
          <a:xfrm>
            <a:off x="4795991" y="3285321"/>
            <a:ext cx="468426" cy="13318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3" name="Picture 6" descr="Tree Trunk, 3D - Envato Elements">
            <a:extLst>
              <a:ext uri="{FF2B5EF4-FFF2-40B4-BE49-F238E27FC236}">
                <a16:creationId xmlns:a16="http://schemas.microsoft.com/office/drawing/2014/main" id="{9F1BD1D7-BF16-8BC0-9CEB-5D2D1E202765}"/>
              </a:ext>
            </a:extLst>
          </p:cNvPr>
          <p:cNvPicPr>
            <a:picLocks noChangeAspect="1" noChangeArrowheads="1"/>
          </p:cNvPicPr>
          <p:nvPr/>
        </p:nvPicPr>
        <p:blipFill rotWithShape="1">
          <a:blip r:embed="rId3">
            <a:extLst>
              <a:ext uri="{BEBA8EAE-BF5A-486C-A8C5-ECC9F3942E4B}">
                <a14:imgProps xmlns:a14="http://schemas.microsoft.com/office/drawing/2010/main">
                  <a14:imgLayer r:embed="rId7">
                    <a14:imgEffect>
                      <a14:backgroundRemoval t="10000" b="90000" l="10000" r="90000">
                        <a14:foregroundMark x1="60000" y1="89333" x2="43111" y2="89333"/>
                        <a14:foregroundMark x1="43111" y1="89333" x2="42667" y2="88889"/>
                        <a14:foregroundMark x1="64889" y1="12444" x2="48444" y2="9778"/>
                        <a14:foregroundMark x1="48444" y1="9778" x2="43556" y2="10222"/>
                      </a14:backgroundRemoval>
                    </a14:imgEffect>
                  </a14:imgLayer>
                </a14:imgProps>
              </a:ext>
              <a:ext uri="{28A0092B-C50C-407E-A947-70E740481C1C}">
                <a14:useLocalDpi xmlns:a14="http://schemas.microsoft.com/office/drawing/2010/main" val="0"/>
              </a:ext>
            </a:extLst>
          </a:blip>
          <a:srcRect l="35949" t="7904" r="33194" b="4361"/>
          <a:stretch/>
        </p:blipFill>
        <p:spPr bwMode="auto">
          <a:xfrm>
            <a:off x="4543181" y="3546873"/>
            <a:ext cx="468426" cy="13318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4" name="Picture 6" descr="Tree Trunk, 3D - Envato Elements">
            <a:extLst>
              <a:ext uri="{FF2B5EF4-FFF2-40B4-BE49-F238E27FC236}">
                <a16:creationId xmlns:a16="http://schemas.microsoft.com/office/drawing/2014/main" id="{48F62459-A363-49BA-7C36-850D197FBDB3}"/>
              </a:ext>
            </a:extLst>
          </p:cNvPr>
          <p:cNvPicPr>
            <a:picLocks noChangeAspect="1" noChangeArrowheads="1"/>
          </p:cNvPicPr>
          <p:nvPr/>
        </p:nvPicPr>
        <p:blipFill rotWithShape="1">
          <a:blip r:embed="rId3">
            <a:extLst>
              <a:ext uri="{BEBA8EAE-BF5A-486C-A8C5-ECC9F3942E4B}">
                <a14:imgProps xmlns:a14="http://schemas.microsoft.com/office/drawing/2010/main">
                  <a14:imgLayer r:embed="rId8">
                    <a14:imgEffect>
                      <a14:backgroundRemoval t="10000" b="90000" l="10000" r="90000">
                        <a14:foregroundMark x1="60000" y1="89333" x2="43111" y2="89333"/>
                        <a14:foregroundMark x1="43111" y1="89333" x2="42667" y2="88889"/>
                        <a14:foregroundMark x1="64889" y1="12444" x2="48444" y2="9778"/>
                        <a14:foregroundMark x1="48444" y1="9778" x2="43556" y2="10222"/>
                      </a14:backgroundRemoval>
                    </a14:imgEffect>
                  </a14:imgLayer>
                </a14:imgProps>
              </a:ext>
              <a:ext uri="{28A0092B-C50C-407E-A947-70E740481C1C}">
                <a14:useLocalDpi xmlns:a14="http://schemas.microsoft.com/office/drawing/2010/main" val="0"/>
              </a:ext>
            </a:extLst>
          </a:blip>
          <a:srcRect l="35949" t="7904" r="33194" b="4361"/>
          <a:stretch/>
        </p:blipFill>
        <p:spPr bwMode="auto">
          <a:xfrm>
            <a:off x="4338204" y="3781931"/>
            <a:ext cx="468426" cy="13318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 name="Picture 6" descr="Tree Trunk, 3D - Envato Elements">
            <a:extLst>
              <a:ext uri="{FF2B5EF4-FFF2-40B4-BE49-F238E27FC236}">
                <a16:creationId xmlns:a16="http://schemas.microsoft.com/office/drawing/2014/main" id="{1EBB154B-E169-E0A7-193A-D2422797665D}"/>
              </a:ext>
            </a:extLst>
          </p:cNvPr>
          <p:cNvPicPr>
            <a:picLocks noChangeAspect="1" noChangeArrowheads="1"/>
          </p:cNvPicPr>
          <p:nvPr/>
        </p:nvPicPr>
        <p:blipFill rotWithShape="1">
          <a:blip r:embed="rId3">
            <a:extLst>
              <a:ext uri="{BEBA8EAE-BF5A-486C-A8C5-ECC9F3942E4B}">
                <a14:imgProps xmlns:a14="http://schemas.microsoft.com/office/drawing/2010/main">
                  <a14:imgLayer r:embed="rId9">
                    <a14:imgEffect>
                      <a14:backgroundRemoval t="10000" b="90000" l="10000" r="90000">
                        <a14:foregroundMark x1="60000" y1="89333" x2="43111" y2="89333"/>
                        <a14:foregroundMark x1="43111" y1="89333" x2="42667" y2="88889"/>
                        <a14:foregroundMark x1="64889" y1="12444" x2="48444" y2="9778"/>
                        <a14:foregroundMark x1="48444" y1="9778" x2="43556" y2="10222"/>
                      </a14:backgroundRemoval>
                    </a14:imgEffect>
                  </a14:imgLayer>
                </a14:imgProps>
              </a:ext>
              <a:ext uri="{28A0092B-C50C-407E-A947-70E740481C1C}">
                <a14:useLocalDpi xmlns:a14="http://schemas.microsoft.com/office/drawing/2010/main" val="0"/>
              </a:ext>
            </a:extLst>
          </a:blip>
          <a:srcRect l="35949" t="7904" r="33194" b="4361"/>
          <a:stretch/>
        </p:blipFill>
        <p:spPr bwMode="auto">
          <a:xfrm>
            <a:off x="2523521" y="4152946"/>
            <a:ext cx="468426" cy="13318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F2410BF-CB9F-3166-086E-E754C65206F6}"/>
              </a:ext>
            </a:extLst>
          </p:cNvPr>
          <p:cNvPicPr>
            <a:picLocks noChangeAspect="1"/>
          </p:cNvPicPr>
          <p:nvPr/>
        </p:nvPicPr>
        <p:blipFill rotWithShape="1">
          <a:blip r:embed="rId10"/>
          <a:srcRect l="48624"/>
          <a:stretch/>
        </p:blipFill>
        <p:spPr>
          <a:xfrm>
            <a:off x="6122102" y="2431176"/>
            <a:ext cx="5253176" cy="3834384"/>
          </a:xfrm>
          <a:prstGeom prst="rect">
            <a:avLst/>
          </a:prstGeom>
        </p:spPr>
      </p:pic>
      <p:sp>
        <p:nvSpPr>
          <p:cNvPr id="203" name="TextBox 202">
            <a:extLst>
              <a:ext uri="{FF2B5EF4-FFF2-40B4-BE49-F238E27FC236}">
                <a16:creationId xmlns:a16="http://schemas.microsoft.com/office/drawing/2014/main" id="{9FE6B440-28EA-8FD7-40B7-7D453FED9292}"/>
              </a:ext>
            </a:extLst>
          </p:cNvPr>
          <p:cNvSpPr txBox="1"/>
          <p:nvPr/>
        </p:nvSpPr>
        <p:spPr>
          <a:xfrm>
            <a:off x="542261" y="1275148"/>
            <a:ext cx="5912837" cy="523220"/>
          </a:xfrm>
          <a:prstGeom prst="rect">
            <a:avLst/>
          </a:prstGeom>
          <a:noFill/>
        </p:spPr>
        <p:txBody>
          <a:bodyPr wrap="none" rtlCol="0">
            <a:spAutoFit/>
          </a:bodyPr>
          <a:lstStyle/>
          <a:p>
            <a:pPr marL="457200" indent="-457200">
              <a:buFont typeface="Wingdings" pitchFamily="2" charset="2"/>
              <a:buChar char="§"/>
            </a:pPr>
            <a:r>
              <a:rPr lang="en-US" altLang="zh-CN" sz="2800" b="1" dirty="0">
                <a:effectLst/>
              </a:rPr>
              <a:t>Observation </a:t>
            </a:r>
            <a:r>
              <a:rPr lang="en-US" altLang="zh-CN" sz="2800" b="1" dirty="0"/>
              <a:t>1</a:t>
            </a:r>
            <a:r>
              <a:rPr lang="en-US" altLang="zh-CN" sz="2800" b="1" dirty="0">
                <a:effectLst/>
              </a:rPr>
              <a:t>. Signal by Diffraction</a:t>
            </a:r>
            <a:endParaRPr lang="en-US" sz="2800" dirty="0"/>
          </a:p>
        </p:txBody>
      </p:sp>
      <p:sp>
        <p:nvSpPr>
          <p:cNvPr id="2" name="矩形 6">
            <a:extLst>
              <a:ext uri="{FF2B5EF4-FFF2-40B4-BE49-F238E27FC236}">
                <a16:creationId xmlns:a16="http://schemas.microsoft.com/office/drawing/2014/main" id="{E0F449D6-6B3A-EB2B-D677-185026F1A962}"/>
              </a:ext>
            </a:extLst>
          </p:cNvPr>
          <p:cNvSpPr/>
          <p:nvPr/>
        </p:nvSpPr>
        <p:spPr>
          <a:xfrm>
            <a:off x="8922937" y="3047708"/>
            <a:ext cx="881742" cy="21344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7">
            <a:extLst>
              <a:ext uri="{FF2B5EF4-FFF2-40B4-BE49-F238E27FC236}">
                <a16:creationId xmlns:a16="http://schemas.microsoft.com/office/drawing/2014/main" id="{0E7CDDFC-DB44-D7FE-AD61-B4BA6E461D5E}"/>
              </a:ext>
            </a:extLst>
          </p:cNvPr>
          <p:cNvSpPr txBox="1"/>
          <p:nvPr/>
        </p:nvSpPr>
        <p:spPr>
          <a:xfrm>
            <a:off x="8676605" y="2248483"/>
            <a:ext cx="1898650" cy="707886"/>
          </a:xfrm>
          <a:prstGeom prst="rect">
            <a:avLst/>
          </a:prstGeom>
          <a:noFill/>
        </p:spPr>
        <p:txBody>
          <a:bodyPr wrap="square">
            <a:spAutoFit/>
          </a:bodyPr>
          <a:lstStyle/>
          <a:p>
            <a:r>
              <a:rPr lang="en-US" altLang="zh-CN" sz="2000" b="1" dirty="0">
                <a:solidFill>
                  <a:srgbClr val="FF0000"/>
                </a:solidFill>
                <a:effectLst/>
              </a:rPr>
              <a:t>less </a:t>
            </a:r>
          </a:p>
          <a:p>
            <a:r>
              <a:rPr lang="en-US" altLang="zh-CN" sz="2000" b="1" dirty="0">
                <a:solidFill>
                  <a:srgbClr val="FF0000"/>
                </a:solidFill>
                <a:effectLst/>
              </a:rPr>
              <a:t>diffraction</a:t>
            </a:r>
            <a:endParaRPr lang="zh-CN" altLang="en-US" sz="2000" dirty="0">
              <a:solidFill>
                <a:srgbClr val="FF0000"/>
              </a:solidFill>
            </a:endParaRPr>
          </a:p>
        </p:txBody>
      </p:sp>
      <p:sp>
        <p:nvSpPr>
          <p:cNvPr id="6" name="文本框 7">
            <a:extLst>
              <a:ext uri="{FF2B5EF4-FFF2-40B4-BE49-F238E27FC236}">
                <a16:creationId xmlns:a16="http://schemas.microsoft.com/office/drawing/2014/main" id="{DB1924C8-E64E-68A0-3173-FB8776E474BA}"/>
              </a:ext>
            </a:extLst>
          </p:cNvPr>
          <p:cNvSpPr txBox="1"/>
          <p:nvPr/>
        </p:nvSpPr>
        <p:spPr>
          <a:xfrm>
            <a:off x="9962493" y="2234347"/>
            <a:ext cx="1898650" cy="707886"/>
          </a:xfrm>
          <a:prstGeom prst="rect">
            <a:avLst/>
          </a:prstGeom>
          <a:noFill/>
        </p:spPr>
        <p:txBody>
          <a:bodyPr wrap="square">
            <a:spAutoFit/>
          </a:bodyPr>
          <a:lstStyle/>
          <a:p>
            <a:r>
              <a:rPr lang="en-US" altLang="zh-CN" sz="2000" b="1" dirty="0">
                <a:solidFill>
                  <a:srgbClr val="00B0F0"/>
                </a:solidFill>
                <a:effectLst/>
              </a:rPr>
              <a:t>less </a:t>
            </a:r>
          </a:p>
          <a:p>
            <a:r>
              <a:rPr lang="en-US" altLang="zh-CN" sz="2000" b="1" dirty="0">
                <a:solidFill>
                  <a:srgbClr val="00B0F0"/>
                </a:solidFill>
                <a:effectLst/>
              </a:rPr>
              <a:t>penetration</a:t>
            </a:r>
            <a:endParaRPr lang="zh-CN" altLang="en-US" sz="2000" dirty="0">
              <a:solidFill>
                <a:srgbClr val="00B0F0"/>
              </a:solidFill>
            </a:endParaRPr>
          </a:p>
        </p:txBody>
      </p:sp>
      <p:sp>
        <p:nvSpPr>
          <p:cNvPr id="8" name="矩形 6">
            <a:extLst>
              <a:ext uri="{FF2B5EF4-FFF2-40B4-BE49-F238E27FC236}">
                <a16:creationId xmlns:a16="http://schemas.microsoft.com/office/drawing/2014/main" id="{AE8C2C62-08AC-DBA6-81CB-226703F0D86E}"/>
              </a:ext>
            </a:extLst>
          </p:cNvPr>
          <p:cNvSpPr/>
          <p:nvPr/>
        </p:nvSpPr>
        <p:spPr>
          <a:xfrm>
            <a:off x="10102867" y="3047708"/>
            <a:ext cx="881742" cy="2134401"/>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F7D492E9-644D-1F0B-2A37-6BB605E4563A}"/>
              </a:ext>
            </a:extLst>
          </p:cNvPr>
          <p:cNvSpPr txBox="1"/>
          <p:nvPr/>
        </p:nvSpPr>
        <p:spPr>
          <a:xfrm>
            <a:off x="542261" y="455051"/>
            <a:ext cx="2650726" cy="646331"/>
          </a:xfrm>
          <a:prstGeom prst="rect">
            <a:avLst/>
          </a:prstGeom>
          <a:noFill/>
        </p:spPr>
        <p:txBody>
          <a:bodyPr wrap="none" rtlCol="0">
            <a:spAutoFit/>
          </a:bodyPr>
          <a:lstStyle/>
          <a:p>
            <a:r>
              <a:rPr lang="en-US" altLang="zh-CN" sz="3600" dirty="0"/>
              <a:t>Observations</a:t>
            </a:r>
          </a:p>
        </p:txBody>
      </p:sp>
      <p:sp>
        <p:nvSpPr>
          <p:cNvPr id="15" name="TextBox 14">
            <a:extLst>
              <a:ext uri="{FF2B5EF4-FFF2-40B4-BE49-F238E27FC236}">
                <a16:creationId xmlns:a16="http://schemas.microsoft.com/office/drawing/2014/main" id="{D73E0C7E-F39A-3F2B-E071-7605B92E111E}"/>
              </a:ext>
            </a:extLst>
          </p:cNvPr>
          <p:cNvSpPr txBox="1"/>
          <p:nvPr/>
        </p:nvSpPr>
        <p:spPr>
          <a:xfrm>
            <a:off x="2625352" y="5875471"/>
            <a:ext cx="546945" cy="523220"/>
          </a:xfrm>
          <a:prstGeom prst="rect">
            <a:avLst/>
          </a:prstGeom>
          <a:noFill/>
        </p:spPr>
        <p:txBody>
          <a:bodyPr wrap="none" rtlCol="0">
            <a:spAutoFit/>
          </a:bodyPr>
          <a:lstStyle/>
          <a:p>
            <a:r>
              <a:rPr lang="en-US" sz="2800" dirty="0"/>
              <a:t>#2</a:t>
            </a:r>
          </a:p>
        </p:txBody>
      </p:sp>
      <p:sp>
        <p:nvSpPr>
          <p:cNvPr id="31" name="TextBox 30">
            <a:extLst>
              <a:ext uri="{FF2B5EF4-FFF2-40B4-BE49-F238E27FC236}">
                <a16:creationId xmlns:a16="http://schemas.microsoft.com/office/drawing/2014/main" id="{0A0E08C8-3A12-1B55-A28E-D87C34486B32}"/>
              </a:ext>
            </a:extLst>
          </p:cNvPr>
          <p:cNvSpPr txBox="1"/>
          <p:nvPr/>
        </p:nvSpPr>
        <p:spPr>
          <a:xfrm>
            <a:off x="774539" y="5879729"/>
            <a:ext cx="546945" cy="523220"/>
          </a:xfrm>
          <a:prstGeom prst="rect">
            <a:avLst/>
          </a:prstGeom>
          <a:noFill/>
        </p:spPr>
        <p:txBody>
          <a:bodyPr wrap="none" rtlCol="0">
            <a:spAutoFit/>
          </a:bodyPr>
          <a:lstStyle/>
          <a:p>
            <a:r>
              <a:rPr lang="en-US" sz="2800" dirty="0"/>
              <a:t>#1</a:t>
            </a:r>
          </a:p>
        </p:txBody>
      </p:sp>
      <p:sp>
        <p:nvSpPr>
          <p:cNvPr id="48" name="TextBox 47">
            <a:extLst>
              <a:ext uri="{FF2B5EF4-FFF2-40B4-BE49-F238E27FC236}">
                <a16:creationId xmlns:a16="http://schemas.microsoft.com/office/drawing/2014/main" id="{819A47E9-6813-0476-391E-1D1C52F50677}"/>
              </a:ext>
            </a:extLst>
          </p:cNvPr>
          <p:cNvSpPr txBox="1"/>
          <p:nvPr/>
        </p:nvSpPr>
        <p:spPr>
          <a:xfrm>
            <a:off x="4304734" y="5875397"/>
            <a:ext cx="546945" cy="523220"/>
          </a:xfrm>
          <a:prstGeom prst="rect">
            <a:avLst/>
          </a:prstGeom>
          <a:noFill/>
        </p:spPr>
        <p:txBody>
          <a:bodyPr wrap="none" rtlCol="0">
            <a:spAutoFit/>
          </a:bodyPr>
          <a:lstStyle/>
          <a:p>
            <a:r>
              <a:rPr lang="en-US" sz="2800" dirty="0"/>
              <a:t>#3</a:t>
            </a:r>
          </a:p>
        </p:txBody>
      </p:sp>
      <p:grpSp>
        <p:nvGrpSpPr>
          <p:cNvPr id="1074" name="Group 1073">
            <a:extLst>
              <a:ext uri="{FF2B5EF4-FFF2-40B4-BE49-F238E27FC236}">
                <a16:creationId xmlns:a16="http://schemas.microsoft.com/office/drawing/2014/main" id="{2BE2DB68-2179-1899-2E10-59C0489548B7}"/>
              </a:ext>
            </a:extLst>
          </p:cNvPr>
          <p:cNvGrpSpPr/>
          <p:nvPr/>
        </p:nvGrpSpPr>
        <p:grpSpPr>
          <a:xfrm>
            <a:off x="2502209" y="4574171"/>
            <a:ext cx="729738" cy="1062251"/>
            <a:chOff x="737452" y="4733149"/>
            <a:chExt cx="729738" cy="1062251"/>
          </a:xfrm>
          <a:effectLst>
            <a:outerShdw blurRad="76200" dir="13500000" sy="23000" kx="1200000" algn="br" rotWithShape="0">
              <a:prstClr val="black">
                <a:alpha val="20000"/>
              </a:prstClr>
            </a:outerShdw>
          </a:effectLst>
        </p:grpSpPr>
        <p:grpSp>
          <p:nvGrpSpPr>
            <p:cNvPr id="1075" name="Group 5">
              <a:extLst>
                <a:ext uri="{FF2B5EF4-FFF2-40B4-BE49-F238E27FC236}">
                  <a16:creationId xmlns:a16="http://schemas.microsoft.com/office/drawing/2014/main" id="{38AA8B92-DF39-A797-6CD9-7DC9C91B732C}"/>
                </a:ext>
              </a:extLst>
            </p:cNvPr>
            <p:cNvGrpSpPr/>
            <p:nvPr/>
          </p:nvGrpSpPr>
          <p:grpSpPr>
            <a:xfrm>
              <a:off x="911823" y="4733149"/>
              <a:ext cx="456974" cy="413800"/>
              <a:chOff x="8392461" y="1325017"/>
              <a:chExt cx="456974" cy="413800"/>
            </a:xfrm>
          </p:grpSpPr>
          <p:sp>
            <p:nvSpPr>
              <p:cNvPr id="1081" name="矩形: 圆角 13">
                <a:extLst>
                  <a:ext uri="{FF2B5EF4-FFF2-40B4-BE49-F238E27FC236}">
                    <a16:creationId xmlns:a16="http://schemas.microsoft.com/office/drawing/2014/main" id="{1B800017-86B9-21DA-A999-45AAC24EE4B7}"/>
                  </a:ext>
                </a:extLst>
              </p:cNvPr>
              <p:cNvSpPr/>
              <p:nvPr/>
            </p:nvSpPr>
            <p:spPr>
              <a:xfrm>
                <a:off x="8392461" y="1501491"/>
                <a:ext cx="456974" cy="23732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2" name="矩形: 圆角 14">
                <a:extLst>
                  <a:ext uri="{FF2B5EF4-FFF2-40B4-BE49-F238E27FC236}">
                    <a16:creationId xmlns:a16="http://schemas.microsoft.com/office/drawing/2014/main" id="{EA9E205A-6EBF-A7C0-91B5-86CB9CE279DF}"/>
                  </a:ext>
                </a:extLst>
              </p:cNvPr>
              <p:cNvSpPr/>
              <p:nvPr/>
            </p:nvSpPr>
            <p:spPr>
              <a:xfrm>
                <a:off x="8731747" y="1531157"/>
                <a:ext cx="76145" cy="4449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83" name="直接连接符 16">
                <a:extLst>
                  <a:ext uri="{FF2B5EF4-FFF2-40B4-BE49-F238E27FC236}">
                    <a16:creationId xmlns:a16="http://schemas.microsoft.com/office/drawing/2014/main" id="{36FF3FA9-2112-A0EF-D7E9-29F6174237E5}"/>
                  </a:ext>
                </a:extLst>
              </p:cNvPr>
              <p:cNvCxnSpPr>
                <a:cxnSpLocks/>
              </p:cNvCxnSpPr>
              <p:nvPr/>
            </p:nvCxnSpPr>
            <p:spPr>
              <a:xfrm>
                <a:off x="8425864" y="1325017"/>
                <a:ext cx="0" cy="200538"/>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1076" name="Group 1075">
              <a:extLst>
                <a:ext uri="{FF2B5EF4-FFF2-40B4-BE49-F238E27FC236}">
                  <a16:creationId xmlns:a16="http://schemas.microsoft.com/office/drawing/2014/main" id="{B90B6C34-8EB5-2E89-E305-4F14C540777A}"/>
                </a:ext>
              </a:extLst>
            </p:cNvPr>
            <p:cNvGrpSpPr/>
            <p:nvPr/>
          </p:nvGrpSpPr>
          <p:grpSpPr>
            <a:xfrm>
              <a:off x="737452" y="5144681"/>
              <a:ext cx="729738" cy="650719"/>
              <a:chOff x="872308" y="4706250"/>
              <a:chExt cx="729738" cy="650719"/>
            </a:xfrm>
          </p:grpSpPr>
          <p:sp>
            <p:nvSpPr>
              <p:cNvPr id="1077" name="Rectangle 1076">
                <a:extLst>
                  <a:ext uri="{FF2B5EF4-FFF2-40B4-BE49-F238E27FC236}">
                    <a16:creationId xmlns:a16="http://schemas.microsoft.com/office/drawing/2014/main" id="{2997EC4F-9FCB-3B65-485E-050D4806910B}"/>
                  </a:ext>
                </a:extLst>
              </p:cNvPr>
              <p:cNvSpPr/>
              <p:nvPr/>
            </p:nvSpPr>
            <p:spPr>
              <a:xfrm>
                <a:off x="1212933" y="4706250"/>
                <a:ext cx="76200" cy="5403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78" name="Rectangle 1077">
                <a:extLst>
                  <a:ext uri="{FF2B5EF4-FFF2-40B4-BE49-F238E27FC236}">
                    <a16:creationId xmlns:a16="http://schemas.microsoft.com/office/drawing/2014/main" id="{AAC91DDE-5F85-FDFF-20EA-6E4D1DC00420}"/>
                  </a:ext>
                </a:extLst>
              </p:cNvPr>
              <p:cNvSpPr/>
              <p:nvPr/>
            </p:nvSpPr>
            <p:spPr>
              <a:xfrm rot="4370354">
                <a:off x="1043402" y="5081678"/>
                <a:ext cx="45719" cy="3879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80" name="Rectangle 1079">
                <a:extLst>
                  <a:ext uri="{FF2B5EF4-FFF2-40B4-BE49-F238E27FC236}">
                    <a16:creationId xmlns:a16="http://schemas.microsoft.com/office/drawing/2014/main" id="{533EE4B2-9554-EF4F-011D-F4AC4ED87AD5}"/>
                  </a:ext>
                </a:extLst>
              </p:cNvPr>
              <p:cNvSpPr/>
              <p:nvPr/>
            </p:nvSpPr>
            <p:spPr>
              <a:xfrm rot="3309193">
                <a:off x="1330126" y="5036336"/>
                <a:ext cx="45719" cy="2548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79" name="Rectangle 1078">
                <a:extLst>
                  <a:ext uri="{FF2B5EF4-FFF2-40B4-BE49-F238E27FC236}">
                    <a16:creationId xmlns:a16="http://schemas.microsoft.com/office/drawing/2014/main" id="{42211F79-11BB-5A15-A876-D329B3AD3CE8}"/>
                  </a:ext>
                </a:extLst>
              </p:cNvPr>
              <p:cNvSpPr/>
              <p:nvPr/>
            </p:nvSpPr>
            <p:spPr>
              <a:xfrm rot="7471061">
                <a:off x="1385233" y="5140156"/>
                <a:ext cx="45719" cy="3879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grpSp>
        <p:nvGrpSpPr>
          <p:cNvPr id="1073" name="Group 1072">
            <a:extLst>
              <a:ext uri="{FF2B5EF4-FFF2-40B4-BE49-F238E27FC236}">
                <a16:creationId xmlns:a16="http://schemas.microsoft.com/office/drawing/2014/main" id="{D6305789-FD53-2CF0-01CB-3B25A51ABB46}"/>
              </a:ext>
            </a:extLst>
          </p:cNvPr>
          <p:cNvGrpSpPr/>
          <p:nvPr/>
        </p:nvGrpSpPr>
        <p:grpSpPr>
          <a:xfrm>
            <a:off x="731682" y="4549398"/>
            <a:ext cx="729738" cy="1062251"/>
            <a:chOff x="737452" y="4733149"/>
            <a:chExt cx="729738" cy="1062251"/>
          </a:xfrm>
          <a:effectLst>
            <a:outerShdw blurRad="76200" dir="13500000" sy="23000" kx="1200000" algn="br" rotWithShape="0">
              <a:prstClr val="black">
                <a:alpha val="20000"/>
              </a:prstClr>
            </a:outerShdw>
          </a:effectLst>
        </p:grpSpPr>
        <p:grpSp>
          <p:nvGrpSpPr>
            <p:cNvPr id="1064" name="Group 5">
              <a:extLst>
                <a:ext uri="{FF2B5EF4-FFF2-40B4-BE49-F238E27FC236}">
                  <a16:creationId xmlns:a16="http://schemas.microsoft.com/office/drawing/2014/main" id="{AA92B9FF-8221-3F86-5B36-4E5F84321C5D}"/>
                </a:ext>
              </a:extLst>
            </p:cNvPr>
            <p:cNvGrpSpPr/>
            <p:nvPr/>
          </p:nvGrpSpPr>
          <p:grpSpPr>
            <a:xfrm>
              <a:off x="911823" y="4733149"/>
              <a:ext cx="456974" cy="413800"/>
              <a:chOff x="8392461" y="1325017"/>
              <a:chExt cx="456974" cy="413800"/>
            </a:xfrm>
          </p:grpSpPr>
          <p:sp>
            <p:nvSpPr>
              <p:cNvPr id="1065" name="矩形: 圆角 13">
                <a:extLst>
                  <a:ext uri="{FF2B5EF4-FFF2-40B4-BE49-F238E27FC236}">
                    <a16:creationId xmlns:a16="http://schemas.microsoft.com/office/drawing/2014/main" id="{81026114-6633-9EA9-5734-EE8E4ADF47F0}"/>
                  </a:ext>
                </a:extLst>
              </p:cNvPr>
              <p:cNvSpPr/>
              <p:nvPr/>
            </p:nvSpPr>
            <p:spPr>
              <a:xfrm>
                <a:off x="8392461" y="1501491"/>
                <a:ext cx="456974" cy="23732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6" name="矩形: 圆角 14">
                <a:extLst>
                  <a:ext uri="{FF2B5EF4-FFF2-40B4-BE49-F238E27FC236}">
                    <a16:creationId xmlns:a16="http://schemas.microsoft.com/office/drawing/2014/main" id="{26DDAD81-0634-4728-7389-ABF20ADA0F23}"/>
                  </a:ext>
                </a:extLst>
              </p:cNvPr>
              <p:cNvSpPr/>
              <p:nvPr/>
            </p:nvSpPr>
            <p:spPr>
              <a:xfrm>
                <a:off x="8731747" y="1531157"/>
                <a:ext cx="76145" cy="4449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67" name="直接连接符 16">
                <a:extLst>
                  <a:ext uri="{FF2B5EF4-FFF2-40B4-BE49-F238E27FC236}">
                    <a16:creationId xmlns:a16="http://schemas.microsoft.com/office/drawing/2014/main" id="{4D6491E4-AEBE-09AA-37CC-F4DE6D68DC2F}"/>
                  </a:ext>
                </a:extLst>
              </p:cNvPr>
              <p:cNvCxnSpPr>
                <a:cxnSpLocks/>
              </p:cNvCxnSpPr>
              <p:nvPr/>
            </p:nvCxnSpPr>
            <p:spPr>
              <a:xfrm>
                <a:off x="8425864" y="1325017"/>
                <a:ext cx="0" cy="200538"/>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1068" name="Group 1067">
              <a:extLst>
                <a:ext uri="{FF2B5EF4-FFF2-40B4-BE49-F238E27FC236}">
                  <a16:creationId xmlns:a16="http://schemas.microsoft.com/office/drawing/2014/main" id="{695B3A9C-2D5F-E4E8-A127-74E9C92150F7}"/>
                </a:ext>
              </a:extLst>
            </p:cNvPr>
            <p:cNvGrpSpPr/>
            <p:nvPr/>
          </p:nvGrpSpPr>
          <p:grpSpPr>
            <a:xfrm>
              <a:off x="737452" y="5144681"/>
              <a:ext cx="729738" cy="650719"/>
              <a:chOff x="872308" y="4706250"/>
              <a:chExt cx="729738" cy="650719"/>
            </a:xfrm>
          </p:grpSpPr>
          <p:sp>
            <p:nvSpPr>
              <p:cNvPr id="1069" name="Rectangle 1068">
                <a:extLst>
                  <a:ext uri="{FF2B5EF4-FFF2-40B4-BE49-F238E27FC236}">
                    <a16:creationId xmlns:a16="http://schemas.microsoft.com/office/drawing/2014/main" id="{3E83270F-DF68-852A-78C9-9A084F30E1B1}"/>
                  </a:ext>
                </a:extLst>
              </p:cNvPr>
              <p:cNvSpPr/>
              <p:nvPr/>
            </p:nvSpPr>
            <p:spPr>
              <a:xfrm>
                <a:off x="1212933" y="4706250"/>
                <a:ext cx="76200" cy="5403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70" name="Rectangle 1069">
                <a:extLst>
                  <a:ext uri="{FF2B5EF4-FFF2-40B4-BE49-F238E27FC236}">
                    <a16:creationId xmlns:a16="http://schemas.microsoft.com/office/drawing/2014/main" id="{584DC5B8-FCB9-B091-901C-E787B7F3E8B5}"/>
                  </a:ext>
                </a:extLst>
              </p:cNvPr>
              <p:cNvSpPr/>
              <p:nvPr/>
            </p:nvSpPr>
            <p:spPr>
              <a:xfrm rot="4370354">
                <a:off x="1043402" y="5081678"/>
                <a:ext cx="45719" cy="3879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71" name="Rectangle 1070">
                <a:extLst>
                  <a:ext uri="{FF2B5EF4-FFF2-40B4-BE49-F238E27FC236}">
                    <a16:creationId xmlns:a16="http://schemas.microsoft.com/office/drawing/2014/main" id="{4C83D44C-A00D-6638-07F5-26BD78D07F4A}"/>
                  </a:ext>
                </a:extLst>
              </p:cNvPr>
              <p:cNvSpPr/>
              <p:nvPr/>
            </p:nvSpPr>
            <p:spPr>
              <a:xfrm rot="7471061">
                <a:off x="1385233" y="5140156"/>
                <a:ext cx="45719" cy="3879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72" name="Rectangle 1071">
                <a:extLst>
                  <a:ext uri="{FF2B5EF4-FFF2-40B4-BE49-F238E27FC236}">
                    <a16:creationId xmlns:a16="http://schemas.microsoft.com/office/drawing/2014/main" id="{48EAED69-B803-CEED-ED5A-5433F8506802}"/>
                  </a:ext>
                </a:extLst>
              </p:cNvPr>
              <p:cNvSpPr/>
              <p:nvPr/>
            </p:nvSpPr>
            <p:spPr>
              <a:xfrm rot="3309193">
                <a:off x="1330126" y="5036336"/>
                <a:ext cx="45719" cy="2548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grpSp>
        <p:nvGrpSpPr>
          <p:cNvPr id="1084" name="Group 1083">
            <a:extLst>
              <a:ext uri="{FF2B5EF4-FFF2-40B4-BE49-F238E27FC236}">
                <a16:creationId xmlns:a16="http://schemas.microsoft.com/office/drawing/2014/main" id="{B9B4D9F8-F435-0A24-3D1E-144FA48D50FC}"/>
              </a:ext>
            </a:extLst>
          </p:cNvPr>
          <p:cNvGrpSpPr/>
          <p:nvPr/>
        </p:nvGrpSpPr>
        <p:grpSpPr>
          <a:xfrm>
            <a:off x="4161382" y="4562025"/>
            <a:ext cx="729738" cy="1062251"/>
            <a:chOff x="737452" y="4733149"/>
            <a:chExt cx="729738" cy="1062251"/>
          </a:xfrm>
          <a:effectLst>
            <a:outerShdw blurRad="76200" dir="13500000" sy="23000" kx="1200000" algn="br" rotWithShape="0">
              <a:prstClr val="black">
                <a:alpha val="20000"/>
              </a:prstClr>
            </a:outerShdw>
          </a:effectLst>
        </p:grpSpPr>
        <p:grpSp>
          <p:nvGrpSpPr>
            <p:cNvPr id="1085" name="Group 5">
              <a:extLst>
                <a:ext uri="{FF2B5EF4-FFF2-40B4-BE49-F238E27FC236}">
                  <a16:creationId xmlns:a16="http://schemas.microsoft.com/office/drawing/2014/main" id="{BFFFCFF3-2EE4-7C9B-F0CB-69D94341F1E6}"/>
                </a:ext>
              </a:extLst>
            </p:cNvPr>
            <p:cNvGrpSpPr/>
            <p:nvPr/>
          </p:nvGrpSpPr>
          <p:grpSpPr>
            <a:xfrm>
              <a:off x="911823" y="4733149"/>
              <a:ext cx="456974" cy="413800"/>
              <a:chOff x="8392461" y="1325017"/>
              <a:chExt cx="456974" cy="413800"/>
            </a:xfrm>
          </p:grpSpPr>
          <p:sp>
            <p:nvSpPr>
              <p:cNvPr id="195" name="矩形: 圆角 13">
                <a:extLst>
                  <a:ext uri="{FF2B5EF4-FFF2-40B4-BE49-F238E27FC236}">
                    <a16:creationId xmlns:a16="http://schemas.microsoft.com/office/drawing/2014/main" id="{4697D672-7BAF-383B-3ADA-C06EC339C2C3}"/>
                  </a:ext>
                </a:extLst>
              </p:cNvPr>
              <p:cNvSpPr/>
              <p:nvPr/>
            </p:nvSpPr>
            <p:spPr>
              <a:xfrm>
                <a:off x="8392461" y="1501491"/>
                <a:ext cx="456974" cy="23732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圆角 14">
                <a:extLst>
                  <a:ext uri="{FF2B5EF4-FFF2-40B4-BE49-F238E27FC236}">
                    <a16:creationId xmlns:a16="http://schemas.microsoft.com/office/drawing/2014/main" id="{393662F9-DB34-3E8C-3DB3-1E8773D42CBE}"/>
                  </a:ext>
                </a:extLst>
              </p:cNvPr>
              <p:cNvSpPr/>
              <p:nvPr/>
            </p:nvSpPr>
            <p:spPr>
              <a:xfrm>
                <a:off x="8731747" y="1531157"/>
                <a:ext cx="76145" cy="4449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7" name="直接连接符 16">
                <a:extLst>
                  <a:ext uri="{FF2B5EF4-FFF2-40B4-BE49-F238E27FC236}">
                    <a16:creationId xmlns:a16="http://schemas.microsoft.com/office/drawing/2014/main" id="{D656C050-F554-0A8B-69A4-F8A7A3EF196A}"/>
                  </a:ext>
                </a:extLst>
              </p:cNvPr>
              <p:cNvCxnSpPr>
                <a:cxnSpLocks/>
              </p:cNvCxnSpPr>
              <p:nvPr/>
            </p:nvCxnSpPr>
            <p:spPr>
              <a:xfrm>
                <a:off x="8425864" y="1325017"/>
                <a:ext cx="0" cy="200538"/>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1086" name="Group 1085">
              <a:extLst>
                <a:ext uri="{FF2B5EF4-FFF2-40B4-BE49-F238E27FC236}">
                  <a16:creationId xmlns:a16="http://schemas.microsoft.com/office/drawing/2014/main" id="{3FA3B9C0-13E8-E3AE-9F71-491BB6FB29A3}"/>
                </a:ext>
              </a:extLst>
            </p:cNvPr>
            <p:cNvGrpSpPr/>
            <p:nvPr/>
          </p:nvGrpSpPr>
          <p:grpSpPr>
            <a:xfrm>
              <a:off x="737452" y="5144681"/>
              <a:ext cx="729738" cy="650719"/>
              <a:chOff x="872308" y="4706250"/>
              <a:chExt cx="729738" cy="650719"/>
            </a:xfrm>
          </p:grpSpPr>
          <p:sp>
            <p:nvSpPr>
              <p:cNvPr id="1087" name="Rectangle 1086">
                <a:extLst>
                  <a:ext uri="{FF2B5EF4-FFF2-40B4-BE49-F238E27FC236}">
                    <a16:creationId xmlns:a16="http://schemas.microsoft.com/office/drawing/2014/main" id="{6D59AEB6-173F-41B1-3ED5-3CE5150E34CA}"/>
                  </a:ext>
                </a:extLst>
              </p:cNvPr>
              <p:cNvSpPr/>
              <p:nvPr/>
            </p:nvSpPr>
            <p:spPr>
              <a:xfrm>
                <a:off x="1212933" y="4706250"/>
                <a:ext cx="76200" cy="5403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95D7F1DC-5783-64EB-A2E8-4B3D618AA936}"/>
                  </a:ext>
                </a:extLst>
              </p:cNvPr>
              <p:cNvSpPr/>
              <p:nvPr/>
            </p:nvSpPr>
            <p:spPr>
              <a:xfrm rot="4370354">
                <a:off x="1043402" y="5081678"/>
                <a:ext cx="45719" cy="3879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3CBB6A5B-F789-D7AF-F1F8-1B6ACDBA9D60}"/>
                  </a:ext>
                </a:extLst>
              </p:cNvPr>
              <p:cNvSpPr/>
              <p:nvPr/>
            </p:nvSpPr>
            <p:spPr>
              <a:xfrm rot="7471061">
                <a:off x="1385233" y="5140156"/>
                <a:ext cx="45719" cy="3879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71C918B8-11BD-C440-8382-415510341020}"/>
                  </a:ext>
                </a:extLst>
              </p:cNvPr>
              <p:cNvSpPr/>
              <p:nvPr/>
            </p:nvSpPr>
            <p:spPr>
              <a:xfrm rot="3309193">
                <a:off x="1330126" y="5036336"/>
                <a:ext cx="45719" cy="2548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pic>
        <p:nvPicPr>
          <p:cNvPr id="1030" name="Picture 6" descr="Tree Trunk, 3D - Envato Elements">
            <a:extLst>
              <a:ext uri="{FF2B5EF4-FFF2-40B4-BE49-F238E27FC236}">
                <a16:creationId xmlns:a16="http://schemas.microsoft.com/office/drawing/2014/main" id="{286E96CC-50B9-DC14-89D0-02A9DA8F358A}"/>
              </a:ext>
            </a:extLst>
          </p:cNvPr>
          <p:cNvPicPr>
            <a:picLocks noChangeAspect="1" noChangeArrowheads="1"/>
          </p:cNvPicPr>
          <p:nvPr/>
        </p:nvPicPr>
        <p:blipFill rotWithShape="1">
          <a:blip r:embed="rId3">
            <a:extLst>
              <a:ext uri="{BEBA8EAE-BF5A-486C-A8C5-ECC9F3942E4B}">
                <a14:imgProps xmlns:a14="http://schemas.microsoft.com/office/drawing/2010/main">
                  <a14:imgLayer r:embed="rId11">
                    <a14:imgEffect>
                      <a14:backgroundRemoval t="10000" b="90000" l="10000" r="90000">
                        <a14:foregroundMark x1="60000" y1="89333" x2="43111" y2="89333"/>
                        <a14:foregroundMark x1="43111" y1="89333" x2="42667" y2="88889"/>
                        <a14:foregroundMark x1="64889" y1="12444" x2="48444" y2="9778"/>
                        <a14:foregroundMark x1="48444" y1="9778" x2="43556" y2="10222"/>
                      </a14:backgroundRemoval>
                    </a14:imgEffect>
                  </a14:imgLayer>
                </a14:imgProps>
              </a:ext>
              <a:ext uri="{28A0092B-C50C-407E-A947-70E740481C1C}">
                <a14:useLocalDpi xmlns:a14="http://schemas.microsoft.com/office/drawing/2010/main" val="0"/>
              </a:ext>
            </a:extLst>
          </a:blip>
          <a:srcRect l="35949" t="7904" r="33194" b="4361"/>
          <a:stretch/>
        </p:blipFill>
        <p:spPr bwMode="auto">
          <a:xfrm>
            <a:off x="1313493" y="3347442"/>
            <a:ext cx="468426" cy="13318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DD1BBA76-1615-F739-D346-FB316D5F8D2C}"/>
              </a:ext>
            </a:extLst>
          </p:cNvPr>
          <p:cNvGrpSpPr/>
          <p:nvPr/>
        </p:nvGrpSpPr>
        <p:grpSpPr>
          <a:xfrm>
            <a:off x="3433810" y="2315489"/>
            <a:ext cx="794719" cy="1113511"/>
            <a:chOff x="1417020" y="2291593"/>
            <a:chExt cx="794719" cy="1113511"/>
          </a:xfrm>
        </p:grpSpPr>
        <p:grpSp>
          <p:nvGrpSpPr>
            <p:cNvPr id="18" name="Group 17">
              <a:extLst>
                <a:ext uri="{FF2B5EF4-FFF2-40B4-BE49-F238E27FC236}">
                  <a16:creationId xmlns:a16="http://schemas.microsoft.com/office/drawing/2014/main" id="{63081FE8-A83D-1B9E-1DC2-6A1479579477}"/>
                </a:ext>
              </a:extLst>
            </p:cNvPr>
            <p:cNvGrpSpPr/>
            <p:nvPr/>
          </p:nvGrpSpPr>
          <p:grpSpPr>
            <a:xfrm rot="1105588">
              <a:off x="1417020" y="2291593"/>
              <a:ext cx="794719" cy="834784"/>
              <a:chOff x="7294365" y="3532579"/>
              <a:chExt cx="1358823" cy="1427326"/>
            </a:xfrm>
          </p:grpSpPr>
          <p:sp>
            <p:nvSpPr>
              <p:cNvPr id="28" name="Arc 27">
                <a:extLst>
                  <a:ext uri="{FF2B5EF4-FFF2-40B4-BE49-F238E27FC236}">
                    <a16:creationId xmlns:a16="http://schemas.microsoft.com/office/drawing/2014/main" id="{DA888E48-682C-174A-79D6-9683B5CBF630}"/>
                  </a:ext>
                </a:extLst>
              </p:cNvPr>
              <p:cNvSpPr/>
              <p:nvPr/>
            </p:nvSpPr>
            <p:spPr>
              <a:xfrm rot="8110690">
                <a:off x="7294365" y="3532579"/>
                <a:ext cx="1358823" cy="1427326"/>
              </a:xfrm>
              <a:prstGeom prst="arc">
                <a:avLst>
                  <a:gd name="adj1" fmla="val 16133128"/>
                  <a:gd name="adj2" fmla="val 21167099"/>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sp>
            <p:nvSpPr>
              <p:cNvPr id="29" name="Arc 28">
                <a:extLst>
                  <a:ext uri="{FF2B5EF4-FFF2-40B4-BE49-F238E27FC236}">
                    <a16:creationId xmlns:a16="http://schemas.microsoft.com/office/drawing/2014/main" id="{8FAFD83A-5F41-0655-7045-24217FA5C594}"/>
                  </a:ext>
                </a:extLst>
              </p:cNvPr>
              <p:cNvSpPr/>
              <p:nvPr/>
            </p:nvSpPr>
            <p:spPr>
              <a:xfrm rot="8110690">
                <a:off x="7542683" y="3783984"/>
                <a:ext cx="893451" cy="938493"/>
              </a:xfrm>
              <a:prstGeom prst="arc">
                <a:avLst>
                  <a:gd name="adj1" fmla="val 16133128"/>
                  <a:gd name="adj2" fmla="val 21167099"/>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sp>
            <p:nvSpPr>
              <p:cNvPr id="30" name="Arc 29">
                <a:extLst>
                  <a:ext uri="{FF2B5EF4-FFF2-40B4-BE49-F238E27FC236}">
                    <a16:creationId xmlns:a16="http://schemas.microsoft.com/office/drawing/2014/main" id="{6BCC30F2-060C-325D-9C7B-A6E818C0BA51}"/>
                  </a:ext>
                </a:extLst>
              </p:cNvPr>
              <p:cNvSpPr/>
              <p:nvPr/>
            </p:nvSpPr>
            <p:spPr>
              <a:xfrm rot="8110690">
                <a:off x="7753313" y="4005232"/>
                <a:ext cx="472191" cy="495996"/>
              </a:xfrm>
              <a:prstGeom prst="arc">
                <a:avLst>
                  <a:gd name="adj1" fmla="val 16133128"/>
                  <a:gd name="adj2" fmla="val 21167099"/>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grpSp>
        <p:grpSp>
          <p:nvGrpSpPr>
            <p:cNvPr id="19" name="Group 18">
              <a:extLst>
                <a:ext uri="{FF2B5EF4-FFF2-40B4-BE49-F238E27FC236}">
                  <a16:creationId xmlns:a16="http://schemas.microsoft.com/office/drawing/2014/main" id="{12109A52-FCC2-9CD7-D0B3-79CCECF76653}"/>
                </a:ext>
              </a:extLst>
            </p:cNvPr>
            <p:cNvGrpSpPr/>
            <p:nvPr/>
          </p:nvGrpSpPr>
          <p:grpSpPr>
            <a:xfrm>
              <a:off x="1465301" y="2517059"/>
              <a:ext cx="729738" cy="888045"/>
              <a:chOff x="872308" y="4468924"/>
              <a:chExt cx="729738" cy="888045"/>
            </a:xfrm>
          </p:grpSpPr>
          <p:grpSp>
            <p:nvGrpSpPr>
              <p:cNvPr id="20" name="Group 14">
                <a:extLst>
                  <a:ext uri="{FF2B5EF4-FFF2-40B4-BE49-F238E27FC236}">
                    <a16:creationId xmlns:a16="http://schemas.microsoft.com/office/drawing/2014/main" id="{BDDF3B84-1D4E-8C35-4263-07280DCAE8FF}"/>
                  </a:ext>
                </a:extLst>
              </p:cNvPr>
              <p:cNvGrpSpPr/>
              <p:nvPr/>
            </p:nvGrpSpPr>
            <p:grpSpPr>
              <a:xfrm>
                <a:off x="1162466" y="4468924"/>
                <a:ext cx="186953" cy="237326"/>
                <a:chOff x="7705824" y="2487142"/>
                <a:chExt cx="186953" cy="237326"/>
              </a:xfrm>
            </p:grpSpPr>
            <p:sp>
              <p:nvSpPr>
                <p:cNvPr id="26" name="矩形: 圆角 2">
                  <a:extLst>
                    <a:ext uri="{FF2B5EF4-FFF2-40B4-BE49-F238E27FC236}">
                      <a16:creationId xmlns:a16="http://schemas.microsoft.com/office/drawing/2014/main" id="{04A51EBB-AE22-51EB-D5D2-4483D9CA7343}"/>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12">
                  <a:extLst>
                    <a:ext uri="{FF2B5EF4-FFF2-40B4-BE49-F238E27FC236}">
                      <a16:creationId xmlns:a16="http://schemas.microsoft.com/office/drawing/2014/main" id="{4A48BA63-BDD7-2016-2DB2-3B0282F42972}"/>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Group 20">
                <a:extLst>
                  <a:ext uri="{FF2B5EF4-FFF2-40B4-BE49-F238E27FC236}">
                    <a16:creationId xmlns:a16="http://schemas.microsoft.com/office/drawing/2014/main" id="{A51707CC-CCAB-27E3-3146-1804A3E90F08}"/>
                  </a:ext>
                </a:extLst>
              </p:cNvPr>
              <p:cNvGrpSpPr/>
              <p:nvPr/>
            </p:nvGrpSpPr>
            <p:grpSpPr>
              <a:xfrm>
                <a:off x="872308" y="4706250"/>
                <a:ext cx="729738" cy="650719"/>
                <a:chOff x="872308" y="4706250"/>
                <a:chExt cx="729738" cy="650719"/>
              </a:xfrm>
            </p:grpSpPr>
            <p:sp>
              <p:nvSpPr>
                <p:cNvPr id="22" name="Rectangle 21">
                  <a:extLst>
                    <a:ext uri="{FF2B5EF4-FFF2-40B4-BE49-F238E27FC236}">
                      <a16:creationId xmlns:a16="http://schemas.microsoft.com/office/drawing/2014/main" id="{6E4E8085-3FE2-8A88-80CE-3E7E9EA2BC59}"/>
                    </a:ext>
                  </a:extLst>
                </p:cNvPr>
                <p:cNvSpPr/>
                <p:nvPr/>
              </p:nvSpPr>
              <p:spPr>
                <a:xfrm>
                  <a:off x="1212933" y="4706250"/>
                  <a:ext cx="76200" cy="540307"/>
                </a:xfrm>
                <a:prstGeom prst="rect">
                  <a:avLst/>
                </a:prstGeom>
                <a:solidFill>
                  <a:schemeClr val="dk1">
                    <a:alpha val="32003"/>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5D59E67-CE54-5307-E857-494C5FF3BF52}"/>
                    </a:ext>
                  </a:extLst>
                </p:cNvPr>
                <p:cNvSpPr/>
                <p:nvPr/>
              </p:nvSpPr>
              <p:spPr>
                <a:xfrm rot="4370354">
                  <a:off x="1043402" y="5081678"/>
                  <a:ext cx="45719" cy="387907"/>
                </a:xfrm>
                <a:prstGeom prst="rect">
                  <a:avLst/>
                </a:prstGeom>
                <a:solidFill>
                  <a:schemeClr val="dk1">
                    <a:alpha val="32003"/>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9F67902-31D6-C096-923C-90941776B9AB}"/>
                    </a:ext>
                  </a:extLst>
                </p:cNvPr>
                <p:cNvSpPr/>
                <p:nvPr/>
              </p:nvSpPr>
              <p:spPr>
                <a:xfrm rot="7471061">
                  <a:off x="1385233" y="5140156"/>
                  <a:ext cx="45719" cy="387907"/>
                </a:xfrm>
                <a:prstGeom prst="rect">
                  <a:avLst/>
                </a:prstGeom>
                <a:solidFill>
                  <a:schemeClr val="dk1">
                    <a:alpha val="32003"/>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8996C80-5264-CF8F-490B-FADBBA18EEB0}"/>
                    </a:ext>
                  </a:extLst>
                </p:cNvPr>
                <p:cNvSpPr/>
                <p:nvPr/>
              </p:nvSpPr>
              <p:spPr>
                <a:xfrm rot="3309193">
                  <a:off x="1330126" y="5036336"/>
                  <a:ext cx="45719" cy="254893"/>
                </a:xfrm>
                <a:prstGeom prst="rect">
                  <a:avLst/>
                </a:prstGeom>
                <a:solidFill>
                  <a:schemeClr val="dk1">
                    <a:alpha val="32003"/>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grpSp>
      <p:grpSp>
        <p:nvGrpSpPr>
          <p:cNvPr id="52" name="Group 51">
            <a:extLst>
              <a:ext uri="{FF2B5EF4-FFF2-40B4-BE49-F238E27FC236}">
                <a16:creationId xmlns:a16="http://schemas.microsoft.com/office/drawing/2014/main" id="{B5AABB22-CC38-61EA-2D34-97356CF727E1}"/>
              </a:ext>
            </a:extLst>
          </p:cNvPr>
          <p:cNvGrpSpPr/>
          <p:nvPr/>
        </p:nvGrpSpPr>
        <p:grpSpPr>
          <a:xfrm>
            <a:off x="1822007" y="2315269"/>
            <a:ext cx="794719" cy="1113511"/>
            <a:chOff x="1417020" y="2291593"/>
            <a:chExt cx="794719" cy="1113511"/>
          </a:xfrm>
        </p:grpSpPr>
        <p:grpSp>
          <p:nvGrpSpPr>
            <p:cNvPr id="53" name="Group 52">
              <a:extLst>
                <a:ext uri="{FF2B5EF4-FFF2-40B4-BE49-F238E27FC236}">
                  <a16:creationId xmlns:a16="http://schemas.microsoft.com/office/drawing/2014/main" id="{E12BFC97-95C9-6501-D3D4-77610DDE38C8}"/>
                </a:ext>
              </a:extLst>
            </p:cNvPr>
            <p:cNvGrpSpPr/>
            <p:nvPr/>
          </p:nvGrpSpPr>
          <p:grpSpPr>
            <a:xfrm rot="1105588">
              <a:off x="1417020" y="2291593"/>
              <a:ext cx="794719" cy="834784"/>
              <a:chOff x="7294365" y="3532579"/>
              <a:chExt cx="1358823" cy="1427326"/>
            </a:xfrm>
          </p:grpSpPr>
          <p:sp>
            <p:nvSpPr>
              <p:cNvPr id="1034" name="Arc 1033">
                <a:extLst>
                  <a:ext uri="{FF2B5EF4-FFF2-40B4-BE49-F238E27FC236}">
                    <a16:creationId xmlns:a16="http://schemas.microsoft.com/office/drawing/2014/main" id="{AB2393ED-F729-740C-70F5-F89D94362228}"/>
                  </a:ext>
                </a:extLst>
              </p:cNvPr>
              <p:cNvSpPr/>
              <p:nvPr/>
            </p:nvSpPr>
            <p:spPr>
              <a:xfrm rot="8110690">
                <a:off x="7294365" y="3532579"/>
                <a:ext cx="1358823" cy="1427326"/>
              </a:xfrm>
              <a:prstGeom prst="arc">
                <a:avLst>
                  <a:gd name="adj1" fmla="val 16133128"/>
                  <a:gd name="adj2" fmla="val 21167099"/>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sp>
            <p:nvSpPr>
              <p:cNvPr id="1035" name="Arc 1034">
                <a:extLst>
                  <a:ext uri="{FF2B5EF4-FFF2-40B4-BE49-F238E27FC236}">
                    <a16:creationId xmlns:a16="http://schemas.microsoft.com/office/drawing/2014/main" id="{4ADF5390-DAF2-50C0-DF69-CC30FCE3BFCA}"/>
                  </a:ext>
                </a:extLst>
              </p:cNvPr>
              <p:cNvSpPr/>
              <p:nvPr/>
            </p:nvSpPr>
            <p:spPr>
              <a:xfrm rot="8110690">
                <a:off x="7542683" y="3783984"/>
                <a:ext cx="893451" cy="938493"/>
              </a:xfrm>
              <a:prstGeom prst="arc">
                <a:avLst>
                  <a:gd name="adj1" fmla="val 16133128"/>
                  <a:gd name="adj2" fmla="val 21167099"/>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sp>
            <p:nvSpPr>
              <p:cNvPr id="1036" name="Arc 1035">
                <a:extLst>
                  <a:ext uri="{FF2B5EF4-FFF2-40B4-BE49-F238E27FC236}">
                    <a16:creationId xmlns:a16="http://schemas.microsoft.com/office/drawing/2014/main" id="{0199998F-EB51-4A43-23B8-C191378759FC}"/>
                  </a:ext>
                </a:extLst>
              </p:cNvPr>
              <p:cNvSpPr/>
              <p:nvPr/>
            </p:nvSpPr>
            <p:spPr>
              <a:xfrm rot="8110690">
                <a:off x="7753313" y="4005232"/>
                <a:ext cx="472191" cy="495996"/>
              </a:xfrm>
              <a:prstGeom prst="arc">
                <a:avLst>
                  <a:gd name="adj1" fmla="val 16133128"/>
                  <a:gd name="adj2" fmla="val 21167099"/>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grpSp>
        <p:grpSp>
          <p:nvGrpSpPr>
            <p:cNvPr id="54" name="Group 53">
              <a:extLst>
                <a:ext uri="{FF2B5EF4-FFF2-40B4-BE49-F238E27FC236}">
                  <a16:creationId xmlns:a16="http://schemas.microsoft.com/office/drawing/2014/main" id="{469CC239-6E1A-FE25-7D7B-D735E6850EF6}"/>
                </a:ext>
              </a:extLst>
            </p:cNvPr>
            <p:cNvGrpSpPr/>
            <p:nvPr/>
          </p:nvGrpSpPr>
          <p:grpSpPr>
            <a:xfrm>
              <a:off x="1465301" y="2517059"/>
              <a:ext cx="729738" cy="888045"/>
              <a:chOff x="872308" y="4468924"/>
              <a:chExt cx="729738" cy="888045"/>
            </a:xfrm>
          </p:grpSpPr>
          <p:grpSp>
            <p:nvGrpSpPr>
              <p:cNvPr id="55" name="Group 14">
                <a:extLst>
                  <a:ext uri="{FF2B5EF4-FFF2-40B4-BE49-F238E27FC236}">
                    <a16:creationId xmlns:a16="http://schemas.microsoft.com/office/drawing/2014/main" id="{3EE66311-EC94-50BB-8618-1DA5A2480480}"/>
                  </a:ext>
                </a:extLst>
              </p:cNvPr>
              <p:cNvGrpSpPr/>
              <p:nvPr/>
            </p:nvGrpSpPr>
            <p:grpSpPr>
              <a:xfrm>
                <a:off x="1162466" y="4468924"/>
                <a:ext cx="186953" cy="237326"/>
                <a:chOff x="7705824" y="2487142"/>
                <a:chExt cx="186953" cy="237326"/>
              </a:xfrm>
            </p:grpSpPr>
            <p:sp>
              <p:nvSpPr>
                <p:cNvPr id="1032" name="矩形: 圆角 2">
                  <a:extLst>
                    <a:ext uri="{FF2B5EF4-FFF2-40B4-BE49-F238E27FC236}">
                      <a16:creationId xmlns:a16="http://schemas.microsoft.com/office/drawing/2014/main" id="{5A039A09-4F55-6952-7D1B-9D847A45D644}"/>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3" name="椭圆 12">
                  <a:extLst>
                    <a:ext uri="{FF2B5EF4-FFF2-40B4-BE49-F238E27FC236}">
                      <a16:creationId xmlns:a16="http://schemas.microsoft.com/office/drawing/2014/main" id="{31C4C43E-5019-1F09-A415-E701D263DD6B}"/>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6" name="Group 55">
                <a:extLst>
                  <a:ext uri="{FF2B5EF4-FFF2-40B4-BE49-F238E27FC236}">
                    <a16:creationId xmlns:a16="http://schemas.microsoft.com/office/drawing/2014/main" id="{A00BDCB5-F588-57E0-73E7-36CC74C99646}"/>
                  </a:ext>
                </a:extLst>
              </p:cNvPr>
              <p:cNvGrpSpPr/>
              <p:nvPr/>
            </p:nvGrpSpPr>
            <p:grpSpPr>
              <a:xfrm>
                <a:off x="872308" y="4706250"/>
                <a:ext cx="729738" cy="650719"/>
                <a:chOff x="872308" y="4706250"/>
                <a:chExt cx="729738" cy="650719"/>
              </a:xfrm>
            </p:grpSpPr>
            <p:sp>
              <p:nvSpPr>
                <p:cNvPr id="57" name="Rectangle 56">
                  <a:extLst>
                    <a:ext uri="{FF2B5EF4-FFF2-40B4-BE49-F238E27FC236}">
                      <a16:creationId xmlns:a16="http://schemas.microsoft.com/office/drawing/2014/main" id="{14D11434-2CA1-738F-8015-D8921F163FE6}"/>
                    </a:ext>
                  </a:extLst>
                </p:cNvPr>
                <p:cNvSpPr/>
                <p:nvPr/>
              </p:nvSpPr>
              <p:spPr>
                <a:xfrm>
                  <a:off x="1212933" y="4706250"/>
                  <a:ext cx="76200" cy="540307"/>
                </a:xfrm>
                <a:prstGeom prst="rect">
                  <a:avLst/>
                </a:prstGeom>
                <a:solidFill>
                  <a:schemeClr val="dk1">
                    <a:alpha val="32003"/>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E344EA3-8785-927C-D309-CF1EFC9E3D43}"/>
                    </a:ext>
                  </a:extLst>
                </p:cNvPr>
                <p:cNvSpPr/>
                <p:nvPr/>
              </p:nvSpPr>
              <p:spPr>
                <a:xfrm rot="4370354">
                  <a:off x="1043402" y="5081678"/>
                  <a:ext cx="45719" cy="387907"/>
                </a:xfrm>
                <a:prstGeom prst="rect">
                  <a:avLst/>
                </a:prstGeom>
                <a:solidFill>
                  <a:schemeClr val="dk1">
                    <a:alpha val="32003"/>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29" name="Rectangle 1028">
                  <a:extLst>
                    <a:ext uri="{FF2B5EF4-FFF2-40B4-BE49-F238E27FC236}">
                      <a16:creationId xmlns:a16="http://schemas.microsoft.com/office/drawing/2014/main" id="{4222CB26-0D7E-E86D-89D7-EA14BBC717E4}"/>
                    </a:ext>
                  </a:extLst>
                </p:cNvPr>
                <p:cNvSpPr/>
                <p:nvPr/>
              </p:nvSpPr>
              <p:spPr>
                <a:xfrm rot="7471061">
                  <a:off x="1385233" y="5140156"/>
                  <a:ext cx="45719" cy="387907"/>
                </a:xfrm>
                <a:prstGeom prst="rect">
                  <a:avLst/>
                </a:prstGeom>
                <a:solidFill>
                  <a:schemeClr val="dk1">
                    <a:alpha val="32003"/>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31" name="Rectangle 1030">
                  <a:extLst>
                    <a:ext uri="{FF2B5EF4-FFF2-40B4-BE49-F238E27FC236}">
                      <a16:creationId xmlns:a16="http://schemas.microsoft.com/office/drawing/2014/main" id="{3586F63A-88A1-91A5-494A-6340E39A2691}"/>
                    </a:ext>
                  </a:extLst>
                </p:cNvPr>
                <p:cNvSpPr/>
                <p:nvPr/>
              </p:nvSpPr>
              <p:spPr>
                <a:xfrm rot="3309193">
                  <a:off x="1330126" y="5036336"/>
                  <a:ext cx="45719" cy="254893"/>
                </a:xfrm>
                <a:prstGeom prst="rect">
                  <a:avLst/>
                </a:prstGeom>
                <a:solidFill>
                  <a:schemeClr val="dk1">
                    <a:alpha val="32003"/>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grpSp>
      <p:sp>
        <p:nvSpPr>
          <p:cNvPr id="204" name="Rectangle 203">
            <a:extLst>
              <a:ext uri="{FF2B5EF4-FFF2-40B4-BE49-F238E27FC236}">
                <a16:creationId xmlns:a16="http://schemas.microsoft.com/office/drawing/2014/main" id="{19A49A52-35D7-E3EB-FCA2-CAB335C941FC}"/>
              </a:ext>
            </a:extLst>
          </p:cNvPr>
          <p:cNvSpPr/>
          <p:nvPr/>
        </p:nvSpPr>
        <p:spPr>
          <a:xfrm>
            <a:off x="2310986" y="4234165"/>
            <a:ext cx="961743" cy="869064"/>
          </a:xfrm>
          <a:prstGeom prst="rect">
            <a:avLst/>
          </a:prstGeom>
          <a:solidFill>
            <a:srgbClr val="FF0000">
              <a:alpha val="30000"/>
            </a:srgbClr>
          </a:solidFill>
          <a:ln w="28575">
            <a:solidFill>
              <a:srgbClr val="FF0000"/>
            </a:solid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FB1736AE-BB52-173F-61E2-434F2DF0F3DB}"/>
              </a:ext>
            </a:extLst>
          </p:cNvPr>
          <p:cNvSpPr/>
          <p:nvPr/>
        </p:nvSpPr>
        <p:spPr>
          <a:xfrm>
            <a:off x="4303764" y="2478112"/>
            <a:ext cx="5436931" cy="265935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Arc 246">
            <a:extLst>
              <a:ext uri="{FF2B5EF4-FFF2-40B4-BE49-F238E27FC236}">
                <a16:creationId xmlns:a16="http://schemas.microsoft.com/office/drawing/2014/main" id="{DA3390D1-827F-0BBB-442C-75E2A962FA43}"/>
              </a:ext>
            </a:extLst>
          </p:cNvPr>
          <p:cNvSpPr/>
          <p:nvPr/>
        </p:nvSpPr>
        <p:spPr>
          <a:xfrm rot="6739311">
            <a:off x="5394886" y="3488885"/>
            <a:ext cx="522542" cy="548886"/>
          </a:xfrm>
          <a:prstGeom prst="arc">
            <a:avLst>
              <a:gd name="adj1" fmla="val 16133128"/>
              <a:gd name="adj2" fmla="val 18459474"/>
            </a:avLst>
          </a:prstGeom>
          <a:ln w="38100">
            <a:solidFill>
              <a:schemeClr val="accent1">
                <a:lumMod val="60000"/>
                <a:lumOff val="40000"/>
                <a:alpha val="3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sp>
        <p:nvSpPr>
          <p:cNvPr id="248" name="Arc 247">
            <a:extLst>
              <a:ext uri="{FF2B5EF4-FFF2-40B4-BE49-F238E27FC236}">
                <a16:creationId xmlns:a16="http://schemas.microsoft.com/office/drawing/2014/main" id="{E504D597-6E77-A4E0-E2F9-706A97EB4B7D}"/>
              </a:ext>
            </a:extLst>
          </p:cNvPr>
          <p:cNvSpPr/>
          <p:nvPr/>
        </p:nvSpPr>
        <p:spPr>
          <a:xfrm rot="12271876">
            <a:off x="5848886" y="3466465"/>
            <a:ext cx="522542" cy="548886"/>
          </a:xfrm>
          <a:prstGeom prst="arc">
            <a:avLst>
              <a:gd name="adj1" fmla="val 16133128"/>
              <a:gd name="adj2" fmla="val 18459474"/>
            </a:avLst>
          </a:prstGeom>
          <a:ln w="38100">
            <a:solidFill>
              <a:schemeClr val="accent1">
                <a:lumMod val="60000"/>
                <a:lumOff val="40000"/>
                <a:alpha val="3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pic>
        <p:nvPicPr>
          <p:cNvPr id="249" name="Picture 248" descr="A picture containing indoor, dark&#10;&#10;Description automatically generated">
            <a:extLst>
              <a:ext uri="{FF2B5EF4-FFF2-40B4-BE49-F238E27FC236}">
                <a16:creationId xmlns:a16="http://schemas.microsoft.com/office/drawing/2014/main" id="{1B25730F-4B2A-B761-C35D-B179AD8F70B6}"/>
              </a:ext>
            </a:extLst>
          </p:cNvPr>
          <p:cNvPicPr>
            <a:picLocks noChangeAspect="1"/>
          </p:cNvPicPr>
          <p:nvPr/>
        </p:nvPicPr>
        <p:blipFill>
          <a:blip r:embed="rId12"/>
          <a:stretch>
            <a:fillRect/>
          </a:stretch>
        </p:blipFill>
        <p:spPr>
          <a:xfrm flipV="1">
            <a:off x="5638555" y="3381975"/>
            <a:ext cx="500873" cy="498917"/>
          </a:xfrm>
          <a:prstGeom prst="rect">
            <a:avLst/>
          </a:prstGeom>
        </p:spPr>
      </p:pic>
      <p:sp>
        <p:nvSpPr>
          <p:cNvPr id="250" name="Oval 249">
            <a:extLst>
              <a:ext uri="{FF2B5EF4-FFF2-40B4-BE49-F238E27FC236}">
                <a16:creationId xmlns:a16="http://schemas.microsoft.com/office/drawing/2014/main" id="{5A9E8B0A-479E-B15C-F24B-FC14114210FD}"/>
              </a:ext>
            </a:extLst>
          </p:cNvPr>
          <p:cNvSpPr/>
          <p:nvPr/>
        </p:nvSpPr>
        <p:spPr>
          <a:xfrm>
            <a:off x="5828290" y="3880892"/>
            <a:ext cx="132465" cy="127518"/>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51" name="Group 250">
            <a:extLst>
              <a:ext uri="{FF2B5EF4-FFF2-40B4-BE49-F238E27FC236}">
                <a16:creationId xmlns:a16="http://schemas.microsoft.com/office/drawing/2014/main" id="{1FDC2E1B-1241-24F6-E693-B03424DC7FD0}"/>
              </a:ext>
            </a:extLst>
          </p:cNvPr>
          <p:cNvGrpSpPr/>
          <p:nvPr/>
        </p:nvGrpSpPr>
        <p:grpSpPr>
          <a:xfrm>
            <a:off x="5212205" y="3209954"/>
            <a:ext cx="794719" cy="834784"/>
            <a:chOff x="2955721" y="3392304"/>
            <a:chExt cx="794719" cy="834784"/>
          </a:xfrm>
        </p:grpSpPr>
        <p:sp>
          <p:nvSpPr>
            <p:cNvPr id="252" name="Arc 251">
              <a:extLst>
                <a:ext uri="{FF2B5EF4-FFF2-40B4-BE49-F238E27FC236}">
                  <a16:creationId xmlns:a16="http://schemas.microsoft.com/office/drawing/2014/main" id="{1C3E228A-38A0-F21D-324B-3862B42224D5}"/>
                </a:ext>
              </a:extLst>
            </p:cNvPr>
            <p:cNvSpPr/>
            <p:nvPr/>
          </p:nvSpPr>
          <p:spPr>
            <a:xfrm rot="9216278">
              <a:off x="2955721" y="3392304"/>
              <a:ext cx="794719" cy="834784"/>
            </a:xfrm>
            <a:prstGeom prst="arc">
              <a:avLst>
                <a:gd name="adj1" fmla="val 16133128"/>
                <a:gd name="adj2" fmla="val 21167099"/>
              </a:avLst>
            </a:prstGeom>
            <a:ln w="38100">
              <a:solidFill>
                <a:schemeClr val="accent1">
                  <a:lumMod val="60000"/>
                  <a:lumOff val="4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sp>
          <p:nvSpPr>
            <p:cNvPr id="253" name="Arc 252">
              <a:extLst>
                <a:ext uri="{FF2B5EF4-FFF2-40B4-BE49-F238E27FC236}">
                  <a16:creationId xmlns:a16="http://schemas.microsoft.com/office/drawing/2014/main" id="{43B71086-4623-14B1-A061-D2C29765BEE8}"/>
                </a:ext>
              </a:extLst>
            </p:cNvPr>
            <p:cNvSpPr/>
            <p:nvPr/>
          </p:nvSpPr>
          <p:spPr>
            <a:xfrm rot="9216278">
              <a:off x="3099191" y="3542021"/>
              <a:ext cx="522542" cy="548886"/>
            </a:xfrm>
            <a:prstGeom prst="arc">
              <a:avLst>
                <a:gd name="adj1" fmla="val 16133128"/>
                <a:gd name="adj2" fmla="val 21167099"/>
              </a:avLst>
            </a:prstGeom>
            <a:ln w="38100">
              <a:solidFill>
                <a:schemeClr val="accent1">
                  <a:lumMod val="60000"/>
                  <a:lumOff val="4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sp>
          <p:nvSpPr>
            <p:cNvPr id="254" name="Arc 253">
              <a:extLst>
                <a:ext uri="{FF2B5EF4-FFF2-40B4-BE49-F238E27FC236}">
                  <a16:creationId xmlns:a16="http://schemas.microsoft.com/office/drawing/2014/main" id="{58CF8AE0-07D6-8922-6B01-6411CDDA870B}"/>
                </a:ext>
              </a:extLst>
            </p:cNvPr>
            <p:cNvSpPr/>
            <p:nvPr/>
          </p:nvSpPr>
          <p:spPr>
            <a:xfrm rot="9216278">
              <a:off x="3222380" y="3671420"/>
              <a:ext cx="276165" cy="290088"/>
            </a:xfrm>
            <a:prstGeom prst="arc">
              <a:avLst>
                <a:gd name="adj1" fmla="val 16133128"/>
                <a:gd name="adj2" fmla="val 21167099"/>
              </a:avLst>
            </a:prstGeom>
            <a:ln w="38100">
              <a:solidFill>
                <a:schemeClr val="accent1">
                  <a:lumMod val="60000"/>
                  <a:lumOff val="4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grpSp>
      <p:grpSp>
        <p:nvGrpSpPr>
          <p:cNvPr id="255" name="Group 254">
            <a:extLst>
              <a:ext uri="{FF2B5EF4-FFF2-40B4-BE49-F238E27FC236}">
                <a16:creationId xmlns:a16="http://schemas.microsoft.com/office/drawing/2014/main" id="{C3E4D1D8-CA38-356B-BA88-F02844B44075}"/>
              </a:ext>
            </a:extLst>
          </p:cNvPr>
          <p:cNvGrpSpPr/>
          <p:nvPr/>
        </p:nvGrpSpPr>
        <p:grpSpPr>
          <a:xfrm>
            <a:off x="5736890" y="3224472"/>
            <a:ext cx="834784" cy="794719"/>
            <a:chOff x="3487683" y="3409706"/>
            <a:chExt cx="834784" cy="794719"/>
          </a:xfrm>
        </p:grpSpPr>
        <p:sp>
          <p:nvSpPr>
            <p:cNvPr id="1088" name="Arc 1087">
              <a:extLst>
                <a:ext uri="{FF2B5EF4-FFF2-40B4-BE49-F238E27FC236}">
                  <a16:creationId xmlns:a16="http://schemas.microsoft.com/office/drawing/2014/main" id="{B7D3BE33-ED4B-6938-BFC8-5578954DAA85}"/>
                </a:ext>
              </a:extLst>
            </p:cNvPr>
            <p:cNvSpPr/>
            <p:nvPr/>
          </p:nvSpPr>
          <p:spPr>
            <a:xfrm rot="7318463">
              <a:off x="3507715" y="3389674"/>
              <a:ext cx="794719" cy="834784"/>
            </a:xfrm>
            <a:prstGeom prst="arc">
              <a:avLst>
                <a:gd name="adj1" fmla="val 16133128"/>
                <a:gd name="adj2" fmla="val 21167099"/>
              </a:avLst>
            </a:prstGeom>
            <a:ln w="38100">
              <a:solidFill>
                <a:schemeClr val="accent1">
                  <a:lumMod val="60000"/>
                  <a:lumOff val="4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accent1">
                    <a:lumMod val="75000"/>
                  </a:schemeClr>
                </a:solidFill>
              </a:endParaRPr>
            </a:p>
          </p:txBody>
        </p:sp>
        <p:sp>
          <p:nvSpPr>
            <p:cNvPr id="1089" name="Arc 1088">
              <a:extLst>
                <a:ext uri="{FF2B5EF4-FFF2-40B4-BE49-F238E27FC236}">
                  <a16:creationId xmlns:a16="http://schemas.microsoft.com/office/drawing/2014/main" id="{667283EA-4961-CA8A-63CB-7F2A145D5EE6}"/>
                </a:ext>
              </a:extLst>
            </p:cNvPr>
            <p:cNvSpPr/>
            <p:nvPr/>
          </p:nvSpPr>
          <p:spPr>
            <a:xfrm rot="7318463">
              <a:off x="3651185" y="3539391"/>
              <a:ext cx="522542" cy="548886"/>
            </a:xfrm>
            <a:prstGeom prst="arc">
              <a:avLst>
                <a:gd name="adj1" fmla="val 16133128"/>
                <a:gd name="adj2" fmla="val 21167099"/>
              </a:avLst>
            </a:prstGeom>
            <a:ln w="38100">
              <a:solidFill>
                <a:schemeClr val="accent1">
                  <a:lumMod val="60000"/>
                  <a:lumOff val="4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sp>
          <p:nvSpPr>
            <p:cNvPr id="1090" name="Arc 1089">
              <a:extLst>
                <a:ext uri="{FF2B5EF4-FFF2-40B4-BE49-F238E27FC236}">
                  <a16:creationId xmlns:a16="http://schemas.microsoft.com/office/drawing/2014/main" id="{5226FB8B-1974-F7E5-5B51-042F6EDDB5CE}"/>
                </a:ext>
              </a:extLst>
            </p:cNvPr>
            <p:cNvSpPr/>
            <p:nvPr/>
          </p:nvSpPr>
          <p:spPr>
            <a:xfrm rot="7318463">
              <a:off x="3774374" y="3668790"/>
              <a:ext cx="276165" cy="290088"/>
            </a:xfrm>
            <a:prstGeom prst="arc">
              <a:avLst>
                <a:gd name="adj1" fmla="val 16133128"/>
                <a:gd name="adj2" fmla="val 21167099"/>
              </a:avLst>
            </a:prstGeom>
            <a:ln w="38100">
              <a:solidFill>
                <a:schemeClr val="accent1">
                  <a:lumMod val="60000"/>
                  <a:lumOff val="4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grpSp>
      <p:cxnSp>
        <p:nvCxnSpPr>
          <p:cNvPr id="1091" name="Straight Connector 1090">
            <a:extLst>
              <a:ext uri="{FF2B5EF4-FFF2-40B4-BE49-F238E27FC236}">
                <a16:creationId xmlns:a16="http://schemas.microsoft.com/office/drawing/2014/main" id="{6054A78C-2E6D-CD76-1CE2-BFB8FF973DB0}"/>
              </a:ext>
            </a:extLst>
          </p:cNvPr>
          <p:cNvCxnSpPr>
            <a:cxnSpLocks/>
            <a:stCxn id="249" idx="1"/>
          </p:cNvCxnSpPr>
          <p:nvPr/>
        </p:nvCxnSpPr>
        <p:spPr>
          <a:xfrm>
            <a:off x="5638555" y="3631433"/>
            <a:ext cx="246398" cy="614002"/>
          </a:xfrm>
          <a:prstGeom prst="line">
            <a:avLst/>
          </a:prstGeom>
          <a:ln w="28575">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2" name="Straight Connector 1091">
            <a:extLst>
              <a:ext uri="{FF2B5EF4-FFF2-40B4-BE49-F238E27FC236}">
                <a16:creationId xmlns:a16="http://schemas.microsoft.com/office/drawing/2014/main" id="{C1BF1228-C592-7BFA-F02F-8D43C2B94CA4}"/>
              </a:ext>
            </a:extLst>
          </p:cNvPr>
          <p:cNvCxnSpPr>
            <a:cxnSpLocks/>
            <a:stCxn id="249" idx="3"/>
          </p:cNvCxnSpPr>
          <p:nvPr/>
        </p:nvCxnSpPr>
        <p:spPr>
          <a:xfrm flipH="1">
            <a:off x="5893030" y="3631433"/>
            <a:ext cx="246398" cy="656288"/>
          </a:xfrm>
          <a:prstGeom prst="line">
            <a:avLst/>
          </a:prstGeom>
          <a:ln w="28575">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093" name="Group 1092">
            <a:extLst>
              <a:ext uri="{FF2B5EF4-FFF2-40B4-BE49-F238E27FC236}">
                <a16:creationId xmlns:a16="http://schemas.microsoft.com/office/drawing/2014/main" id="{BA6C8527-F58B-AFA6-7E2D-B8584685606B}"/>
              </a:ext>
            </a:extLst>
          </p:cNvPr>
          <p:cNvGrpSpPr/>
          <p:nvPr/>
        </p:nvGrpSpPr>
        <p:grpSpPr>
          <a:xfrm>
            <a:off x="5008489" y="1613944"/>
            <a:ext cx="1604713" cy="1685613"/>
            <a:chOff x="3238386" y="2697695"/>
            <a:chExt cx="794719" cy="834784"/>
          </a:xfrm>
        </p:grpSpPr>
        <p:sp>
          <p:nvSpPr>
            <p:cNvPr id="1094" name="Arc 1093">
              <a:extLst>
                <a:ext uri="{FF2B5EF4-FFF2-40B4-BE49-F238E27FC236}">
                  <a16:creationId xmlns:a16="http://schemas.microsoft.com/office/drawing/2014/main" id="{BE032DFA-98F0-4A67-D720-C4775F40537B}"/>
                </a:ext>
              </a:extLst>
            </p:cNvPr>
            <p:cNvSpPr/>
            <p:nvPr/>
          </p:nvSpPr>
          <p:spPr>
            <a:xfrm rot="8273913">
              <a:off x="3238386" y="2697695"/>
              <a:ext cx="794719" cy="834784"/>
            </a:xfrm>
            <a:prstGeom prst="arc">
              <a:avLst>
                <a:gd name="adj1" fmla="val 16133128"/>
                <a:gd name="adj2" fmla="val 21167099"/>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accent1">
                    <a:lumMod val="75000"/>
                  </a:schemeClr>
                </a:solidFill>
              </a:endParaRPr>
            </a:p>
          </p:txBody>
        </p:sp>
        <p:sp>
          <p:nvSpPr>
            <p:cNvPr id="1095" name="Arc 1094">
              <a:extLst>
                <a:ext uri="{FF2B5EF4-FFF2-40B4-BE49-F238E27FC236}">
                  <a16:creationId xmlns:a16="http://schemas.microsoft.com/office/drawing/2014/main" id="{8AAAC93A-8F5C-83C2-2381-67A637057FA2}"/>
                </a:ext>
              </a:extLst>
            </p:cNvPr>
            <p:cNvSpPr/>
            <p:nvPr/>
          </p:nvSpPr>
          <p:spPr>
            <a:xfrm rot="8273913">
              <a:off x="3381856" y="2847412"/>
              <a:ext cx="522542" cy="548886"/>
            </a:xfrm>
            <a:prstGeom prst="arc">
              <a:avLst>
                <a:gd name="adj1" fmla="val 16133128"/>
                <a:gd name="adj2" fmla="val 21167099"/>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sp>
          <p:nvSpPr>
            <p:cNvPr id="1096" name="Arc 1095">
              <a:extLst>
                <a:ext uri="{FF2B5EF4-FFF2-40B4-BE49-F238E27FC236}">
                  <a16:creationId xmlns:a16="http://schemas.microsoft.com/office/drawing/2014/main" id="{029AEF1D-A5D3-6A7C-182F-36CE23190584}"/>
                </a:ext>
              </a:extLst>
            </p:cNvPr>
            <p:cNvSpPr/>
            <p:nvPr/>
          </p:nvSpPr>
          <p:spPr>
            <a:xfrm rot="8273913">
              <a:off x="3505045" y="2976811"/>
              <a:ext cx="276165" cy="290088"/>
            </a:xfrm>
            <a:prstGeom prst="arc">
              <a:avLst>
                <a:gd name="adj1" fmla="val 16133128"/>
                <a:gd name="adj2" fmla="val 21167099"/>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grpSp>
      <p:sp>
        <p:nvSpPr>
          <p:cNvPr id="1097" name="Arc 1096">
            <a:extLst>
              <a:ext uri="{FF2B5EF4-FFF2-40B4-BE49-F238E27FC236}">
                <a16:creationId xmlns:a16="http://schemas.microsoft.com/office/drawing/2014/main" id="{446B3FA2-3190-4EB7-2B7D-800E1E1712C8}"/>
              </a:ext>
            </a:extLst>
          </p:cNvPr>
          <p:cNvSpPr/>
          <p:nvPr/>
        </p:nvSpPr>
        <p:spPr>
          <a:xfrm rot="7318463">
            <a:off x="5897270" y="3354343"/>
            <a:ext cx="522542" cy="548886"/>
          </a:xfrm>
          <a:prstGeom prst="arc">
            <a:avLst>
              <a:gd name="adj1" fmla="val 21043910"/>
              <a:gd name="adj2" fmla="val 383177"/>
            </a:avLst>
          </a:prstGeom>
          <a:ln w="38100">
            <a:solidFill>
              <a:schemeClr val="accent1">
                <a:lumMod val="60000"/>
                <a:lumOff val="40000"/>
                <a:alpha val="20199"/>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sp>
        <p:nvSpPr>
          <p:cNvPr id="1098" name="Arc 1097">
            <a:extLst>
              <a:ext uri="{FF2B5EF4-FFF2-40B4-BE49-F238E27FC236}">
                <a16:creationId xmlns:a16="http://schemas.microsoft.com/office/drawing/2014/main" id="{40D7903E-1004-AEE2-7274-857196374538}"/>
              </a:ext>
            </a:extLst>
          </p:cNvPr>
          <p:cNvSpPr/>
          <p:nvPr/>
        </p:nvSpPr>
        <p:spPr>
          <a:xfrm rot="3376547">
            <a:off x="5353266" y="3371148"/>
            <a:ext cx="522542" cy="548886"/>
          </a:xfrm>
          <a:prstGeom prst="arc">
            <a:avLst>
              <a:gd name="adj1" fmla="val 21043910"/>
              <a:gd name="adj2" fmla="val 383177"/>
            </a:avLst>
          </a:prstGeom>
          <a:ln w="38100">
            <a:solidFill>
              <a:schemeClr val="accent1">
                <a:lumMod val="60000"/>
                <a:lumOff val="40000"/>
                <a:alpha val="20199"/>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grpSp>
        <p:nvGrpSpPr>
          <p:cNvPr id="1099" name="Group 1098">
            <a:extLst>
              <a:ext uri="{FF2B5EF4-FFF2-40B4-BE49-F238E27FC236}">
                <a16:creationId xmlns:a16="http://schemas.microsoft.com/office/drawing/2014/main" id="{83479F45-C784-8E54-8368-D6BC5945F8DD}"/>
              </a:ext>
            </a:extLst>
          </p:cNvPr>
          <p:cNvGrpSpPr/>
          <p:nvPr/>
        </p:nvGrpSpPr>
        <p:grpSpPr>
          <a:xfrm>
            <a:off x="4650474" y="2441963"/>
            <a:ext cx="2477916" cy="2597889"/>
            <a:chOff x="3134475" y="3764923"/>
            <a:chExt cx="986843" cy="1034623"/>
          </a:xfrm>
        </p:grpSpPr>
        <p:sp>
          <p:nvSpPr>
            <p:cNvPr id="1100" name="Arc 1099">
              <a:extLst>
                <a:ext uri="{FF2B5EF4-FFF2-40B4-BE49-F238E27FC236}">
                  <a16:creationId xmlns:a16="http://schemas.microsoft.com/office/drawing/2014/main" id="{157928D0-B615-C178-E0F0-791CFCC4D0AF}"/>
                </a:ext>
              </a:extLst>
            </p:cNvPr>
            <p:cNvSpPr/>
            <p:nvPr/>
          </p:nvSpPr>
          <p:spPr>
            <a:xfrm rot="8155669">
              <a:off x="3428203" y="4162068"/>
              <a:ext cx="399391" cy="418728"/>
            </a:xfrm>
            <a:prstGeom prst="arc">
              <a:avLst>
                <a:gd name="adj1" fmla="val 17548052"/>
                <a:gd name="adj2" fmla="val 20056658"/>
              </a:avLst>
            </a:prstGeom>
            <a:ln w="38100">
              <a:solidFill>
                <a:schemeClr val="accent1">
                  <a:lumMod val="60000"/>
                  <a:lumOff val="40000"/>
                  <a:alpha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sp>
          <p:nvSpPr>
            <p:cNvPr id="1101" name="Arc 1100">
              <a:extLst>
                <a:ext uri="{FF2B5EF4-FFF2-40B4-BE49-F238E27FC236}">
                  <a16:creationId xmlns:a16="http://schemas.microsoft.com/office/drawing/2014/main" id="{2F566E27-DA05-7F11-5A07-F5F17560AF76}"/>
                </a:ext>
              </a:extLst>
            </p:cNvPr>
            <p:cNvSpPr/>
            <p:nvPr/>
          </p:nvSpPr>
          <p:spPr>
            <a:xfrm rot="8155669">
              <a:off x="3301252" y="4000571"/>
              <a:ext cx="653289" cy="684919"/>
            </a:xfrm>
            <a:prstGeom prst="arc">
              <a:avLst>
                <a:gd name="adj1" fmla="val 17548052"/>
                <a:gd name="adj2" fmla="val 20056658"/>
              </a:avLst>
            </a:prstGeom>
            <a:ln w="38100">
              <a:solidFill>
                <a:schemeClr val="accent1">
                  <a:lumMod val="60000"/>
                  <a:lumOff val="40000"/>
                  <a:alpha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sp>
          <p:nvSpPr>
            <p:cNvPr id="1102" name="Arc 1101">
              <a:extLst>
                <a:ext uri="{FF2B5EF4-FFF2-40B4-BE49-F238E27FC236}">
                  <a16:creationId xmlns:a16="http://schemas.microsoft.com/office/drawing/2014/main" id="{DCC849C1-2F59-F132-1776-DBD1D57FEFA9}"/>
                </a:ext>
              </a:extLst>
            </p:cNvPr>
            <p:cNvSpPr/>
            <p:nvPr/>
          </p:nvSpPr>
          <p:spPr>
            <a:xfrm rot="8155669">
              <a:off x="3134475" y="3764923"/>
              <a:ext cx="986843" cy="1034623"/>
            </a:xfrm>
            <a:prstGeom prst="arc">
              <a:avLst>
                <a:gd name="adj1" fmla="val 17548052"/>
                <a:gd name="adj2" fmla="val 20056658"/>
              </a:avLst>
            </a:prstGeom>
            <a:ln w="38100">
              <a:solidFill>
                <a:schemeClr val="accent1">
                  <a:lumMod val="60000"/>
                  <a:lumOff val="40000"/>
                  <a:alpha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grpSp>
      <p:sp>
        <p:nvSpPr>
          <p:cNvPr id="1104" name="TextBox 6">
            <a:extLst>
              <a:ext uri="{FF2B5EF4-FFF2-40B4-BE49-F238E27FC236}">
                <a16:creationId xmlns:a16="http://schemas.microsoft.com/office/drawing/2014/main" id="{BFEDFDA4-ADCF-6248-C9C8-731B859AE583}"/>
              </a:ext>
            </a:extLst>
          </p:cNvPr>
          <p:cNvSpPr txBox="1"/>
          <p:nvPr/>
        </p:nvSpPr>
        <p:spPr>
          <a:xfrm>
            <a:off x="6460110" y="4090044"/>
            <a:ext cx="3189609" cy="830997"/>
          </a:xfrm>
          <a:prstGeom prst="rect">
            <a:avLst/>
          </a:prstGeom>
          <a:noFill/>
        </p:spPr>
        <p:txBody>
          <a:bodyPr wrap="square">
            <a:spAutoFit/>
          </a:bodyPr>
          <a:lstStyle/>
          <a:p>
            <a:pPr algn="just"/>
            <a:r>
              <a:rPr lang="en-US" altLang="zh-CN" sz="2400" dirty="0"/>
              <a:t>Dead zone of diffraction interpolation</a:t>
            </a:r>
          </a:p>
        </p:txBody>
      </p:sp>
      <p:cxnSp>
        <p:nvCxnSpPr>
          <p:cNvPr id="1107" name="Straight Connector 1106">
            <a:extLst>
              <a:ext uri="{FF2B5EF4-FFF2-40B4-BE49-F238E27FC236}">
                <a16:creationId xmlns:a16="http://schemas.microsoft.com/office/drawing/2014/main" id="{CAC9A029-6F64-FB6E-B398-CA3660DAD603}"/>
              </a:ext>
            </a:extLst>
          </p:cNvPr>
          <p:cNvCxnSpPr>
            <a:cxnSpLocks/>
          </p:cNvCxnSpPr>
          <p:nvPr/>
        </p:nvCxnSpPr>
        <p:spPr>
          <a:xfrm flipV="1">
            <a:off x="3426612" y="2472669"/>
            <a:ext cx="858626" cy="2131151"/>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id="{CAEC27B7-8CA5-C4E7-97BE-8FA7C744ADBC}"/>
              </a:ext>
            </a:extLst>
          </p:cNvPr>
          <p:cNvCxnSpPr>
            <a:cxnSpLocks/>
          </p:cNvCxnSpPr>
          <p:nvPr/>
        </p:nvCxnSpPr>
        <p:spPr>
          <a:xfrm>
            <a:off x="3013500" y="4857209"/>
            <a:ext cx="1273146" cy="273393"/>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113" name="TextBox 1112">
            <a:extLst>
              <a:ext uri="{FF2B5EF4-FFF2-40B4-BE49-F238E27FC236}">
                <a16:creationId xmlns:a16="http://schemas.microsoft.com/office/drawing/2014/main" id="{FFC14857-68BD-C06C-8640-7EC9DF01899F}"/>
              </a:ext>
            </a:extLst>
          </p:cNvPr>
          <p:cNvSpPr txBox="1"/>
          <p:nvPr/>
        </p:nvSpPr>
        <p:spPr>
          <a:xfrm>
            <a:off x="6301504" y="1275148"/>
            <a:ext cx="6034152" cy="523220"/>
          </a:xfrm>
          <a:prstGeom prst="rect">
            <a:avLst/>
          </a:prstGeom>
          <a:noFill/>
        </p:spPr>
        <p:txBody>
          <a:bodyPr wrap="none" rtlCol="0">
            <a:spAutoFit/>
          </a:bodyPr>
          <a:lstStyle/>
          <a:p>
            <a:r>
              <a:rPr lang="en-US" altLang="zh-CN" sz="2800" dirty="0">
                <a:effectLst/>
              </a:rPr>
              <a:t>holds a large portion of received energy.</a:t>
            </a:r>
            <a:endParaRPr lang="en-US" sz="2800" dirty="0"/>
          </a:p>
        </p:txBody>
      </p:sp>
      <p:sp>
        <p:nvSpPr>
          <p:cNvPr id="1103" name="Freeform 1102">
            <a:extLst>
              <a:ext uri="{FF2B5EF4-FFF2-40B4-BE49-F238E27FC236}">
                <a16:creationId xmlns:a16="http://schemas.microsoft.com/office/drawing/2014/main" id="{A5947189-508B-2FE7-F921-262B8D9CB26C}"/>
              </a:ext>
            </a:extLst>
          </p:cNvPr>
          <p:cNvSpPr/>
          <p:nvPr/>
        </p:nvSpPr>
        <p:spPr>
          <a:xfrm>
            <a:off x="5658547" y="3685046"/>
            <a:ext cx="453542" cy="607162"/>
          </a:xfrm>
          <a:custGeom>
            <a:avLst/>
            <a:gdLst>
              <a:gd name="connsiteX0" fmla="*/ 0 w 453542"/>
              <a:gd name="connsiteY0" fmla="*/ 0 h 607162"/>
              <a:gd name="connsiteX1" fmla="*/ 0 w 453542"/>
              <a:gd name="connsiteY1" fmla="*/ 0 h 607162"/>
              <a:gd name="connsiteX2" fmla="*/ 10973 w 453542"/>
              <a:gd name="connsiteY2" fmla="*/ 29261 h 607162"/>
              <a:gd name="connsiteX3" fmla="*/ 18288 w 453542"/>
              <a:gd name="connsiteY3" fmla="*/ 51207 h 607162"/>
              <a:gd name="connsiteX4" fmla="*/ 32918 w 453542"/>
              <a:gd name="connsiteY4" fmla="*/ 73152 h 607162"/>
              <a:gd name="connsiteX5" fmla="*/ 40233 w 453542"/>
              <a:gd name="connsiteY5" fmla="*/ 84125 h 607162"/>
              <a:gd name="connsiteX6" fmla="*/ 51206 w 453542"/>
              <a:gd name="connsiteY6" fmla="*/ 106071 h 607162"/>
              <a:gd name="connsiteX7" fmla="*/ 62179 w 453542"/>
              <a:gd name="connsiteY7" fmla="*/ 113386 h 607162"/>
              <a:gd name="connsiteX8" fmla="*/ 80467 w 453542"/>
              <a:gd name="connsiteY8" fmla="*/ 128016 h 607162"/>
              <a:gd name="connsiteX9" fmla="*/ 87782 w 453542"/>
              <a:gd name="connsiteY9" fmla="*/ 135332 h 607162"/>
              <a:gd name="connsiteX10" fmla="*/ 98755 w 453542"/>
              <a:gd name="connsiteY10" fmla="*/ 142647 h 607162"/>
              <a:gd name="connsiteX11" fmla="*/ 106070 w 453542"/>
              <a:gd name="connsiteY11" fmla="*/ 153620 h 607162"/>
              <a:gd name="connsiteX12" fmla="*/ 128016 w 453542"/>
              <a:gd name="connsiteY12" fmla="*/ 160935 h 607162"/>
              <a:gd name="connsiteX13" fmla="*/ 149961 w 453542"/>
              <a:gd name="connsiteY13" fmla="*/ 168250 h 607162"/>
              <a:gd name="connsiteX14" fmla="*/ 160934 w 453542"/>
              <a:gd name="connsiteY14" fmla="*/ 171908 h 607162"/>
              <a:gd name="connsiteX15" fmla="*/ 197510 w 453542"/>
              <a:gd name="connsiteY15" fmla="*/ 179223 h 607162"/>
              <a:gd name="connsiteX16" fmla="*/ 310896 w 453542"/>
              <a:gd name="connsiteY16" fmla="*/ 168250 h 607162"/>
              <a:gd name="connsiteX17" fmla="*/ 321869 w 453542"/>
              <a:gd name="connsiteY17" fmla="*/ 164592 h 607162"/>
              <a:gd name="connsiteX18" fmla="*/ 340157 w 453542"/>
              <a:gd name="connsiteY18" fmla="*/ 149962 h 607162"/>
              <a:gd name="connsiteX19" fmla="*/ 351129 w 453542"/>
              <a:gd name="connsiteY19" fmla="*/ 142647 h 607162"/>
              <a:gd name="connsiteX20" fmla="*/ 365760 w 453542"/>
              <a:gd name="connsiteY20" fmla="*/ 128016 h 607162"/>
              <a:gd name="connsiteX21" fmla="*/ 387705 w 453542"/>
              <a:gd name="connsiteY21" fmla="*/ 113386 h 607162"/>
              <a:gd name="connsiteX22" fmla="*/ 398678 w 453542"/>
              <a:gd name="connsiteY22" fmla="*/ 91440 h 607162"/>
              <a:gd name="connsiteX23" fmla="*/ 409651 w 453542"/>
              <a:gd name="connsiteY23" fmla="*/ 84125 h 607162"/>
              <a:gd name="connsiteX24" fmla="*/ 431597 w 453542"/>
              <a:gd name="connsiteY24" fmla="*/ 54864 h 607162"/>
              <a:gd name="connsiteX25" fmla="*/ 438912 w 453542"/>
              <a:gd name="connsiteY25" fmla="*/ 32919 h 607162"/>
              <a:gd name="connsiteX26" fmla="*/ 449885 w 453542"/>
              <a:gd name="connsiteY26" fmla="*/ 10973 h 607162"/>
              <a:gd name="connsiteX27" fmla="*/ 453542 w 453542"/>
              <a:gd name="connsiteY27" fmla="*/ 21946 h 607162"/>
              <a:gd name="connsiteX28" fmla="*/ 442569 w 453542"/>
              <a:gd name="connsiteY28" fmla="*/ 40234 h 607162"/>
              <a:gd name="connsiteX29" fmla="*/ 435254 w 453542"/>
              <a:gd name="connsiteY29" fmla="*/ 62180 h 607162"/>
              <a:gd name="connsiteX30" fmla="*/ 431597 w 453542"/>
              <a:gd name="connsiteY30" fmla="*/ 73152 h 607162"/>
              <a:gd name="connsiteX31" fmla="*/ 424281 w 453542"/>
              <a:gd name="connsiteY31" fmla="*/ 80468 h 607162"/>
              <a:gd name="connsiteX32" fmla="*/ 420624 w 453542"/>
              <a:gd name="connsiteY32" fmla="*/ 95098 h 607162"/>
              <a:gd name="connsiteX33" fmla="*/ 413309 w 453542"/>
              <a:gd name="connsiteY33" fmla="*/ 117044 h 607162"/>
              <a:gd name="connsiteX34" fmla="*/ 405993 w 453542"/>
              <a:gd name="connsiteY34" fmla="*/ 138989 h 607162"/>
              <a:gd name="connsiteX35" fmla="*/ 398678 w 453542"/>
              <a:gd name="connsiteY35" fmla="*/ 160935 h 607162"/>
              <a:gd name="connsiteX36" fmla="*/ 391363 w 453542"/>
              <a:gd name="connsiteY36" fmla="*/ 171908 h 607162"/>
              <a:gd name="connsiteX37" fmla="*/ 384048 w 453542"/>
              <a:gd name="connsiteY37" fmla="*/ 193853 h 607162"/>
              <a:gd name="connsiteX38" fmla="*/ 380390 w 453542"/>
              <a:gd name="connsiteY38" fmla="*/ 204826 h 607162"/>
              <a:gd name="connsiteX39" fmla="*/ 376733 w 453542"/>
              <a:gd name="connsiteY39" fmla="*/ 215799 h 607162"/>
              <a:gd name="connsiteX40" fmla="*/ 369417 w 453542"/>
              <a:gd name="connsiteY40" fmla="*/ 223114 h 607162"/>
              <a:gd name="connsiteX41" fmla="*/ 343814 w 453542"/>
              <a:gd name="connsiteY41" fmla="*/ 299924 h 607162"/>
              <a:gd name="connsiteX42" fmla="*/ 332841 w 453542"/>
              <a:gd name="connsiteY42" fmla="*/ 332842 h 607162"/>
              <a:gd name="connsiteX43" fmla="*/ 329184 w 453542"/>
              <a:gd name="connsiteY43" fmla="*/ 343815 h 607162"/>
              <a:gd name="connsiteX44" fmla="*/ 314553 w 453542"/>
              <a:gd name="connsiteY44" fmla="*/ 395021 h 607162"/>
              <a:gd name="connsiteX45" fmla="*/ 310896 w 453542"/>
              <a:gd name="connsiteY45" fmla="*/ 405994 h 607162"/>
              <a:gd name="connsiteX46" fmla="*/ 296265 w 453542"/>
              <a:gd name="connsiteY46" fmla="*/ 438912 h 607162"/>
              <a:gd name="connsiteX47" fmla="*/ 288950 w 453542"/>
              <a:gd name="connsiteY47" fmla="*/ 460858 h 607162"/>
              <a:gd name="connsiteX48" fmla="*/ 281635 w 453542"/>
              <a:gd name="connsiteY48" fmla="*/ 471831 h 607162"/>
              <a:gd name="connsiteX49" fmla="*/ 274320 w 453542"/>
              <a:gd name="connsiteY49" fmla="*/ 493776 h 607162"/>
              <a:gd name="connsiteX50" fmla="*/ 263347 w 453542"/>
              <a:gd name="connsiteY50" fmla="*/ 526695 h 607162"/>
              <a:gd name="connsiteX51" fmla="*/ 259689 w 453542"/>
              <a:gd name="connsiteY51" fmla="*/ 537668 h 607162"/>
              <a:gd name="connsiteX52" fmla="*/ 256032 w 453542"/>
              <a:gd name="connsiteY52" fmla="*/ 548640 h 607162"/>
              <a:gd name="connsiteX53" fmla="*/ 248717 w 453542"/>
              <a:gd name="connsiteY53" fmla="*/ 555956 h 607162"/>
              <a:gd name="connsiteX54" fmla="*/ 245059 w 453542"/>
              <a:gd name="connsiteY54" fmla="*/ 566928 h 607162"/>
              <a:gd name="connsiteX55" fmla="*/ 234086 w 453542"/>
              <a:gd name="connsiteY55" fmla="*/ 607162 h 607162"/>
              <a:gd name="connsiteX56" fmla="*/ 215798 w 453542"/>
              <a:gd name="connsiteY56" fmla="*/ 552298 h 607162"/>
              <a:gd name="connsiteX57" fmla="*/ 208483 w 453542"/>
              <a:gd name="connsiteY57" fmla="*/ 530352 h 607162"/>
              <a:gd name="connsiteX58" fmla="*/ 204825 w 453542"/>
              <a:gd name="connsiteY58" fmla="*/ 519380 h 607162"/>
              <a:gd name="connsiteX59" fmla="*/ 197510 w 453542"/>
              <a:gd name="connsiteY59" fmla="*/ 508407 h 607162"/>
              <a:gd name="connsiteX60" fmla="*/ 190195 w 453542"/>
              <a:gd name="connsiteY60" fmla="*/ 471831 h 607162"/>
              <a:gd name="connsiteX61" fmla="*/ 186537 w 453542"/>
              <a:gd name="connsiteY61" fmla="*/ 457200 h 607162"/>
              <a:gd name="connsiteX62" fmla="*/ 179222 w 453542"/>
              <a:gd name="connsiteY62" fmla="*/ 416967 h 607162"/>
              <a:gd name="connsiteX63" fmla="*/ 171907 w 453542"/>
              <a:gd name="connsiteY63" fmla="*/ 395021 h 607162"/>
              <a:gd name="connsiteX64" fmla="*/ 160934 w 453542"/>
              <a:gd name="connsiteY64" fmla="*/ 362103 h 607162"/>
              <a:gd name="connsiteX65" fmla="*/ 149961 w 453542"/>
              <a:gd name="connsiteY65" fmla="*/ 329184 h 607162"/>
              <a:gd name="connsiteX66" fmla="*/ 146304 w 453542"/>
              <a:gd name="connsiteY66" fmla="*/ 318212 h 607162"/>
              <a:gd name="connsiteX67" fmla="*/ 138989 w 453542"/>
              <a:gd name="connsiteY67" fmla="*/ 310896 h 607162"/>
              <a:gd name="connsiteX68" fmla="*/ 131673 w 453542"/>
              <a:gd name="connsiteY68" fmla="*/ 288951 h 607162"/>
              <a:gd name="connsiteX69" fmla="*/ 117043 w 453542"/>
              <a:gd name="connsiteY69" fmla="*/ 267005 h 607162"/>
              <a:gd name="connsiteX70" fmla="*/ 106070 w 453542"/>
              <a:gd name="connsiteY70" fmla="*/ 245060 h 607162"/>
              <a:gd name="connsiteX71" fmla="*/ 102413 w 453542"/>
              <a:gd name="connsiteY71" fmla="*/ 234087 h 607162"/>
              <a:gd name="connsiteX72" fmla="*/ 95097 w 453542"/>
              <a:gd name="connsiteY72" fmla="*/ 226772 h 607162"/>
              <a:gd name="connsiteX73" fmla="*/ 87782 w 453542"/>
              <a:gd name="connsiteY73" fmla="*/ 204826 h 607162"/>
              <a:gd name="connsiteX74" fmla="*/ 76809 w 453542"/>
              <a:gd name="connsiteY74" fmla="*/ 182880 h 607162"/>
              <a:gd name="connsiteX75" fmla="*/ 69494 w 453542"/>
              <a:gd name="connsiteY75" fmla="*/ 171908 h 607162"/>
              <a:gd name="connsiteX76" fmla="*/ 58521 w 453542"/>
              <a:gd name="connsiteY76" fmla="*/ 153620 h 607162"/>
              <a:gd name="connsiteX77" fmla="*/ 54864 w 453542"/>
              <a:gd name="connsiteY77" fmla="*/ 142647 h 607162"/>
              <a:gd name="connsiteX78" fmla="*/ 47549 w 453542"/>
              <a:gd name="connsiteY78" fmla="*/ 131674 h 607162"/>
              <a:gd name="connsiteX79" fmla="*/ 40233 w 453542"/>
              <a:gd name="connsiteY79" fmla="*/ 109728 h 607162"/>
              <a:gd name="connsiteX80" fmla="*/ 32918 w 453542"/>
              <a:gd name="connsiteY80" fmla="*/ 87783 h 607162"/>
              <a:gd name="connsiteX81" fmla="*/ 29261 w 453542"/>
              <a:gd name="connsiteY81" fmla="*/ 76810 h 607162"/>
              <a:gd name="connsiteX82" fmla="*/ 21945 w 453542"/>
              <a:gd name="connsiteY82" fmla="*/ 65837 h 607162"/>
              <a:gd name="connsiteX83" fmla="*/ 10973 w 453542"/>
              <a:gd name="connsiteY83" fmla="*/ 32919 h 607162"/>
              <a:gd name="connsiteX84" fmla="*/ 0 w 453542"/>
              <a:gd name="connsiteY84" fmla="*/ 0 h 60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53542" h="607162">
                <a:moveTo>
                  <a:pt x="0" y="0"/>
                </a:moveTo>
                <a:lnTo>
                  <a:pt x="0" y="0"/>
                </a:lnTo>
                <a:cubicBezTo>
                  <a:pt x="3658" y="9754"/>
                  <a:pt x="7469" y="19451"/>
                  <a:pt x="10973" y="29261"/>
                </a:cubicBezTo>
                <a:cubicBezTo>
                  <a:pt x="13566" y="36523"/>
                  <a:pt x="14011" y="44791"/>
                  <a:pt x="18288" y="51207"/>
                </a:cubicBezTo>
                <a:lnTo>
                  <a:pt x="32918" y="73152"/>
                </a:lnTo>
                <a:cubicBezTo>
                  <a:pt x="35356" y="76810"/>
                  <a:pt x="38843" y="79955"/>
                  <a:pt x="40233" y="84125"/>
                </a:cubicBezTo>
                <a:cubicBezTo>
                  <a:pt x="43208" y="93048"/>
                  <a:pt x="44116" y="98981"/>
                  <a:pt x="51206" y="106071"/>
                </a:cubicBezTo>
                <a:cubicBezTo>
                  <a:pt x="54314" y="109179"/>
                  <a:pt x="58521" y="110948"/>
                  <a:pt x="62179" y="113386"/>
                </a:cubicBezTo>
                <a:cubicBezTo>
                  <a:pt x="76750" y="135243"/>
                  <a:pt x="60836" y="116237"/>
                  <a:pt x="80467" y="128016"/>
                </a:cubicBezTo>
                <a:cubicBezTo>
                  <a:pt x="83424" y="129790"/>
                  <a:pt x="85089" y="133178"/>
                  <a:pt x="87782" y="135332"/>
                </a:cubicBezTo>
                <a:cubicBezTo>
                  <a:pt x="91215" y="138078"/>
                  <a:pt x="95097" y="140209"/>
                  <a:pt x="98755" y="142647"/>
                </a:cubicBezTo>
                <a:cubicBezTo>
                  <a:pt x="101193" y="146305"/>
                  <a:pt x="102342" y="151290"/>
                  <a:pt x="106070" y="153620"/>
                </a:cubicBezTo>
                <a:cubicBezTo>
                  <a:pt x="112609" y="157707"/>
                  <a:pt x="120701" y="158497"/>
                  <a:pt x="128016" y="160935"/>
                </a:cubicBezTo>
                <a:lnTo>
                  <a:pt x="149961" y="168250"/>
                </a:lnTo>
                <a:cubicBezTo>
                  <a:pt x="153619" y="169469"/>
                  <a:pt x="157153" y="171152"/>
                  <a:pt x="160934" y="171908"/>
                </a:cubicBezTo>
                <a:lnTo>
                  <a:pt x="197510" y="179223"/>
                </a:lnTo>
                <a:cubicBezTo>
                  <a:pt x="296644" y="175257"/>
                  <a:pt x="260014" y="185211"/>
                  <a:pt x="310896" y="168250"/>
                </a:cubicBezTo>
                <a:cubicBezTo>
                  <a:pt x="314554" y="167031"/>
                  <a:pt x="318661" y="166731"/>
                  <a:pt x="321869" y="164592"/>
                </a:cubicBezTo>
                <a:cubicBezTo>
                  <a:pt x="355638" y="142079"/>
                  <a:pt x="314099" y="170808"/>
                  <a:pt x="340157" y="149962"/>
                </a:cubicBezTo>
                <a:cubicBezTo>
                  <a:pt x="343589" y="147216"/>
                  <a:pt x="347792" y="145508"/>
                  <a:pt x="351129" y="142647"/>
                </a:cubicBezTo>
                <a:cubicBezTo>
                  <a:pt x="356366" y="138158"/>
                  <a:pt x="360021" y="131842"/>
                  <a:pt x="365760" y="128016"/>
                </a:cubicBezTo>
                <a:lnTo>
                  <a:pt x="387705" y="113386"/>
                </a:lnTo>
                <a:cubicBezTo>
                  <a:pt x="390680" y="104463"/>
                  <a:pt x="391588" y="98530"/>
                  <a:pt x="398678" y="91440"/>
                </a:cubicBezTo>
                <a:cubicBezTo>
                  <a:pt x="401786" y="88332"/>
                  <a:pt x="405993" y="86563"/>
                  <a:pt x="409651" y="84125"/>
                </a:cubicBezTo>
                <a:cubicBezTo>
                  <a:pt x="426194" y="59310"/>
                  <a:pt x="418064" y="68397"/>
                  <a:pt x="431597" y="54864"/>
                </a:cubicBezTo>
                <a:cubicBezTo>
                  <a:pt x="434035" y="47549"/>
                  <a:pt x="434635" y="39335"/>
                  <a:pt x="438912" y="32919"/>
                </a:cubicBezTo>
                <a:cubicBezTo>
                  <a:pt x="448366" y="18738"/>
                  <a:pt x="444837" y="26116"/>
                  <a:pt x="449885" y="10973"/>
                </a:cubicBezTo>
                <a:cubicBezTo>
                  <a:pt x="451104" y="14631"/>
                  <a:pt x="453542" y="18091"/>
                  <a:pt x="453542" y="21946"/>
                </a:cubicBezTo>
                <a:cubicBezTo>
                  <a:pt x="453542" y="31444"/>
                  <a:pt x="448365" y="34439"/>
                  <a:pt x="442569" y="40234"/>
                </a:cubicBezTo>
                <a:lnTo>
                  <a:pt x="435254" y="62180"/>
                </a:lnTo>
                <a:cubicBezTo>
                  <a:pt x="434035" y="65837"/>
                  <a:pt x="434323" y="70426"/>
                  <a:pt x="431597" y="73152"/>
                </a:cubicBezTo>
                <a:lnTo>
                  <a:pt x="424281" y="80468"/>
                </a:lnTo>
                <a:cubicBezTo>
                  <a:pt x="423062" y="85345"/>
                  <a:pt x="422068" y="90283"/>
                  <a:pt x="420624" y="95098"/>
                </a:cubicBezTo>
                <a:cubicBezTo>
                  <a:pt x="418408" y="102484"/>
                  <a:pt x="415748" y="109729"/>
                  <a:pt x="413309" y="117044"/>
                </a:cubicBezTo>
                <a:lnTo>
                  <a:pt x="405993" y="138989"/>
                </a:lnTo>
                <a:cubicBezTo>
                  <a:pt x="405991" y="138994"/>
                  <a:pt x="398681" y="160931"/>
                  <a:pt x="398678" y="160935"/>
                </a:cubicBezTo>
                <a:cubicBezTo>
                  <a:pt x="396240" y="164593"/>
                  <a:pt x="393148" y="167891"/>
                  <a:pt x="391363" y="171908"/>
                </a:cubicBezTo>
                <a:cubicBezTo>
                  <a:pt x="388231" y="178954"/>
                  <a:pt x="386486" y="186538"/>
                  <a:pt x="384048" y="193853"/>
                </a:cubicBezTo>
                <a:lnTo>
                  <a:pt x="380390" y="204826"/>
                </a:lnTo>
                <a:cubicBezTo>
                  <a:pt x="379171" y="208484"/>
                  <a:pt x="379459" y="213073"/>
                  <a:pt x="376733" y="215799"/>
                </a:cubicBezTo>
                <a:lnTo>
                  <a:pt x="369417" y="223114"/>
                </a:lnTo>
                <a:lnTo>
                  <a:pt x="343814" y="299924"/>
                </a:lnTo>
                <a:lnTo>
                  <a:pt x="332841" y="332842"/>
                </a:lnTo>
                <a:cubicBezTo>
                  <a:pt x="331622" y="336500"/>
                  <a:pt x="330119" y="340075"/>
                  <a:pt x="329184" y="343815"/>
                </a:cubicBezTo>
                <a:cubicBezTo>
                  <a:pt x="319995" y="380574"/>
                  <a:pt x="325052" y="363525"/>
                  <a:pt x="314553" y="395021"/>
                </a:cubicBezTo>
                <a:cubicBezTo>
                  <a:pt x="313334" y="398679"/>
                  <a:pt x="313035" y="402786"/>
                  <a:pt x="310896" y="405994"/>
                </a:cubicBezTo>
                <a:cubicBezTo>
                  <a:pt x="299305" y="423381"/>
                  <a:pt x="304969" y="412800"/>
                  <a:pt x="296265" y="438912"/>
                </a:cubicBezTo>
                <a:cubicBezTo>
                  <a:pt x="296263" y="438917"/>
                  <a:pt x="288953" y="460854"/>
                  <a:pt x="288950" y="460858"/>
                </a:cubicBezTo>
                <a:cubicBezTo>
                  <a:pt x="286512" y="464516"/>
                  <a:pt x="283420" y="467814"/>
                  <a:pt x="281635" y="471831"/>
                </a:cubicBezTo>
                <a:cubicBezTo>
                  <a:pt x="278503" y="478877"/>
                  <a:pt x="276758" y="486461"/>
                  <a:pt x="274320" y="493776"/>
                </a:cubicBezTo>
                <a:lnTo>
                  <a:pt x="263347" y="526695"/>
                </a:lnTo>
                <a:lnTo>
                  <a:pt x="259689" y="537668"/>
                </a:lnTo>
                <a:cubicBezTo>
                  <a:pt x="258470" y="541325"/>
                  <a:pt x="258758" y="545914"/>
                  <a:pt x="256032" y="548640"/>
                </a:cubicBezTo>
                <a:lnTo>
                  <a:pt x="248717" y="555956"/>
                </a:lnTo>
                <a:cubicBezTo>
                  <a:pt x="247498" y="559613"/>
                  <a:pt x="246073" y="563209"/>
                  <a:pt x="245059" y="566928"/>
                </a:cubicBezTo>
                <a:cubicBezTo>
                  <a:pt x="232682" y="612310"/>
                  <a:pt x="242506" y="581903"/>
                  <a:pt x="234086" y="607162"/>
                </a:cubicBezTo>
                <a:lnTo>
                  <a:pt x="215798" y="552298"/>
                </a:lnTo>
                <a:lnTo>
                  <a:pt x="208483" y="530352"/>
                </a:lnTo>
                <a:cubicBezTo>
                  <a:pt x="207264" y="526695"/>
                  <a:pt x="206963" y="522588"/>
                  <a:pt x="204825" y="519380"/>
                </a:cubicBezTo>
                <a:lnTo>
                  <a:pt x="197510" y="508407"/>
                </a:lnTo>
                <a:cubicBezTo>
                  <a:pt x="189011" y="474406"/>
                  <a:pt x="199169" y="516696"/>
                  <a:pt x="190195" y="471831"/>
                </a:cubicBezTo>
                <a:cubicBezTo>
                  <a:pt x="189209" y="466902"/>
                  <a:pt x="187523" y="462129"/>
                  <a:pt x="186537" y="457200"/>
                </a:cubicBezTo>
                <a:cubicBezTo>
                  <a:pt x="184443" y="446727"/>
                  <a:pt x="182168" y="427769"/>
                  <a:pt x="179222" y="416967"/>
                </a:cubicBezTo>
                <a:cubicBezTo>
                  <a:pt x="177193" y="409528"/>
                  <a:pt x="174345" y="402336"/>
                  <a:pt x="171907" y="395021"/>
                </a:cubicBezTo>
                <a:lnTo>
                  <a:pt x="160934" y="362103"/>
                </a:lnTo>
                <a:lnTo>
                  <a:pt x="149961" y="329184"/>
                </a:lnTo>
                <a:cubicBezTo>
                  <a:pt x="148742" y="325527"/>
                  <a:pt x="149030" y="320938"/>
                  <a:pt x="146304" y="318212"/>
                </a:cubicBezTo>
                <a:lnTo>
                  <a:pt x="138989" y="310896"/>
                </a:lnTo>
                <a:cubicBezTo>
                  <a:pt x="136550" y="303581"/>
                  <a:pt x="135950" y="295367"/>
                  <a:pt x="131673" y="288951"/>
                </a:cubicBezTo>
                <a:cubicBezTo>
                  <a:pt x="126796" y="281636"/>
                  <a:pt x="119823" y="275346"/>
                  <a:pt x="117043" y="267005"/>
                </a:cubicBezTo>
                <a:cubicBezTo>
                  <a:pt x="111995" y="251862"/>
                  <a:pt x="115524" y="259240"/>
                  <a:pt x="106070" y="245060"/>
                </a:cubicBezTo>
                <a:cubicBezTo>
                  <a:pt x="104851" y="241402"/>
                  <a:pt x="104397" y="237393"/>
                  <a:pt x="102413" y="234087"/>
                </a:cubicBezTo>
                <a:cubicBezTo>
                  <a:pt x="100639" y="231130"/>
                  <a:pt x="96639" y="229856"/>
                  <a:pt x="95097" y="226772"/>
                </a:cubicBezTo>
                <a:cubicBezTo>
                  <a:pt x="91648" y="219875"/>
                  <a:pt x="92059" y="211242"/>
                  <a:pt x="87782" y="204826"/>
                </a:cubicBezTo>
                <a:cubicBezTo>
                  <a:pt x="66815" y="173375"/>
                  <a:pt x="91955" y="213171"/>
                  <a:pt x="76809" y="182880"/>
                </a:cubicBezTo>
                <a:cubicBezTo>
                  <a:pt x="74843" y="178948"/>
                  <a:pt x="71932" y="175565"/>
                  <a:pt x="69494" y="171908"/>
                </a:cubicBezTo>
                <a:cubicBezTo>
                  <a:pt x="59135" y="140824"/>
                  <a:pt x="73583" y="178723"/>
                  <a:pt x="58521" y="153620"/>
                </a:cubicBezTo>
                <a:cubicBezTo>
                  <a:pt x="56537" y="150314"/>
                  <a:pt x="56588" y="146095"/>
                  <a:pt x="54864" y="142647"/>
                </a:cubicBezTo>
                <a:cubicBezTo>
                  <a:pt x="52898" y="138715"/>
                  <a:pt x="49334" y="135691"/>
                  <a:pt x="47549" y="131674"/>
                </a:cubicBezTo>
                <a:cubicBezTo>
                  <a:pt x="44417" y="124628"/>
                  <a:pt x="42672" y="117043"/>
                  <a:pt x="40233" y="109728"/>
                </a:cubicBezTo>
                <a:lnTo>
                  <a:pt x="32918" y="87783"/>
                </a:lnTo>
                <a:cubicBezTo>
                  <a:pt x="31699" y="84125"/>
                  <a:pt x="31400" y="80018"/>
                  <a:pt x="29261" y="76810"/>
                </a:cubicBezTo>
                <a:lnTo>
                  <a:pt x="21945" y="65837"/>
                </a:lnTo>
                <a:lnTo>
                  <a:pt x="10973" y="32919"/>
                </a:lnTo>
                <a:lnTo>
                  <a:pt x="0" y="0"/>
                </a:lnTo>
                <a:close/>
              </a:path>
            </a:pathLst>
          </a:custGeom>
          <a:solidFill>
            <a:schemeClr val="bg2">
              <a:lumMod val="10000"/>
              <a:alpha val="4280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05" name="Straight Connector 1104">
            <a:extLst>
              <a:ext uri="{FF2B5EF4-FFF2-40B4-BE49-F238E27FC236}">
                <a16:creationId xmlns:a16="http://schemas.microsoft.com/office/drawing/2014/main" id="{003B7029-8F5B-6320-A97B-508C62C23114}"/>
              </a:ext>
            </a:extLst>
          </p:cNvPr>
          <p:cNvCxnSpPr>
            <a:cxnSpLocks/>
            <a:stCxn id="1103" idx="42"/>
          </p:cNvCxnSpPr>
          <p:nvPr/>
        </p:nvCxnSpPr>
        <p:spPr>
          <a:xfrm>
            <a:off x="5991388" y="4017888"/>
            <a:ext cx="502175" cy="2743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992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0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0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093"/>
                                        </p:tgtEl>
                                        <p:attrNameLst>
                                          <p:attrName>style.visibility</p:attrName>
                                        </p:attrNameLst>
                                      </p:cBhvr>
                                      <p:to>
                                        <p:strVal val="visible"/>
                                      </p:to>
                                    </p:set>
                                    <p:animEffect transition="in" filter="dissolve">
                                      <p:cBhvr>
                                        <p:cTn id="45" dur="500"/>
                                        <p:tgtEl>
                                          <p:spTgt spid="1093"/>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097"/>
                                        </p:tgtEl>
                                        <p:attrNameLst>
                                          <p:attrName>style.visibility</p:attrName>
                                        </p:attrNameLst>
                                      </p:cBhvr>
                                      <p:to>
                                        <p:strVal val="visible"/>
                                      </p:to>
                                    </p:set>
                                    <p:animEffect transition="in" filter="dissolve">
                                      <p:cBhvr>
                                        <p:cTn id="50" dur="500"/>
                                        <p:tgtEl>
                                          <p:spTgt spid="1097"/>
                                        </p:tgtEl>
                                      </p:cBhvr>
                                    </p:animEffect>
                                  </p:childTnLst>
                                </p:cTn>
                              </p:par>
                              <p:par>
                                <p:cTn id="51" presetID="9" presetClass="entr" presetSubtype="0" fill="hold" nodeType="withEffect">
                                  <p:stCondLst>
                                    <p:cond delay="0"/>
                                  </p:stCondLst>
                                  <p:childTnLst>
                                    <p:set>
                                      <p:cBhvr>
                                        <p:cTn id="52" dur="1" fill="hold">
                                          <p:stCondLst>
                                            <p:cond delay="0"/>
                                          </p:stCondLst>
                                        </p:cTn>
                                        <p:tgtEl>
                                          <p:spTgt spid="255"/>
                                        </p:tgtEl>
                                        <p:attrNameLst>
                                          <p:attrName>style.visibility</p:attrName>
                                        </p:attrNameLst>
                                      </p:cBhvr>
                                      <p:to>
                                        <p:strVal val="visible"/>
                                      </p:to>
                                    </p:set>
                                    <p:animEffect transition="in" filter="dissolve">
                                      <p:cBhvr>
                                        <p:cTn id="53" dur="500"/>
                                        <p:tgtEl>
                                          <p:spTgt spid="255"/>
                                        </p:tgtEl>
                                      </p:cBhvr>
                                    </p:animEffect>
                                  </p:childTnLst>
                                </p:cTn>
                              </p:par>
                              <p:par>
                                <p:cTn id="54" presetID="9" presetClass="entr" presetSubtype="0" fill="hold" nodeType="withEffect">
                                  <p:stCondLst>
                                    <p:cond delay="0"/>
                                  </p:stCondLst>
                                  <p:childTnLst>
                                    <p:set>
                                      <p:cBhvr>
                                        <p:cTn id="55" dur="1" fill="hold">
                                          <p:stCondLst>
                                            <p:cond delay="0"/>
                                          </p:stCondLst>
                                        </p:cTn>
                                        <p:tgtEl>
                                          <p:spTgt spid="251"/>
                                        </p:tgtEl>
                                        <p:attrNameLst>
                                          <p:attrName>style.visibility</p:attrName>
                                        </p:attrNameLst>
                                      </p:cBhvr>
                                      <p:to>
                                        <p:strVal val="visible"/>
                                      </p:to>
                                    </p:set>
                                    <p:animEffect transition="in" filter="dissolve">
                                      <p:cBhvr>
                                        <p:cTn id="56" dur="500"/>
                                        <p:tgtEl>
                                          <p:spTgt spid="251"/>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248"/>
                                        </p:tgtEl>
                                        <p:attrNameLst>
                                          <p:attrName>style.visibility</p:attrName>
                                        </p:attrNameLst>
                                      </p:cBhvr>
                                      <p:to>
                                        <p:strVal val="visible"/>
                                      </p:to>
                                    </p:set>
                                    <p:animEffect transition="in" filter="dissolve">
                                      <p:cBhvr>
                                        <p:cTn id="59" dur="500"/>
                                        <p:tgtEl>
                                          <p:spTgt spid="248"/>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247"/>
                                        </p:tgtEl>
                                        <p:attrNameLst>
                                          <p:attrName>style.visibility</p:attrName>
                                        </p:attrNameLst>
                                      </p:cBhvr>
                                      <p:to>
                                        <p:strVal val="visible"/>
                                      </p:to>
                                    </p:set>
                                    <p:animEffect transition="in" filter="dissolve">
                                      <p:cBhvr>
                                        <p:cTn id="62" dur="500"/>
                                        <p:tgtEl>
                                          <p:spTgt spid="247"/>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1098"/>
                                        </p:tgtEl>
                                        <p:attrNameLst>
                                          <p:attrName>style.visibility</p:attrName>
                                        </p:attrNameLst>
                                      </p:cBhvr>
                                      <p:to>
                                        <p:strVal val="visible"/>
                                      </p:to>
                                    </p:set>
                                    <p:animEffect transition="in" filter="dissolve">
                                      <p:cBhvr>
                                        <p:cTn id="65" dur="500"/>
                                        <p:tgtEl>
                                          <p:spTgt spid="1098"/>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1099"/>
                                        </p:tgtEl>
                                        <p:attrNameLst>
                                          <p:attrName>style.visibility</p:attrName>
                                        </p:attrNameLst>
                                      </p:cBhvr>
                                      <p:to>
                                        <p:strVal val="visible"/>
                                      </p:to>
                                    </p:set>
                                    <p:animEffect transition="in" filter="dissolve">
                                      <p:cBhvr>
                                        <p:cTn id="70" dur="500"/>
                                        <p:tgtEl>
                                          <p:spTgt spid="1099"/>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1092"/>
                                        </p:tgtEl>
                                        <p:attrNameLst>
                                          <p:attrName>style.visibility</p:attrName>
                                        </p:attrNameLst>
                                      </p:cBhvr>
                                      <p:to>
                                        <p:strVal val="visible"/>
                                      </p:to>
                                    </p:set>
                                    <p:animEffect transition="in" filter="dissolve">
                                      <p:cBhvr>
                                        <p:cTn id="75" dur="500"/>
                                        <p:tgtEl>
                                          <p:spTgt spid="1092"/>
                                        </p:tgtEl>
                                      </p:cBhvr>
                                    </p:animEffect>
                                  </p:childTnLst>
                                </p:cTn>
                              </p:par>
                              <p:par>
                                <p:cTn id="76" presetID="9" presetClass="entr" presetSubtype="0" fill="hold" nodeType="withEffect">
                                  <p:stCondLst>
                                    <p:cond delay="0"/>
                                  </p:stCondLst>
                                  <p:childTnLst>
                                    <p:set>
                                      <p:cBhvr>
                                        <p:cTn id="77" dur="1" fill="hold">
                                          <p:stCondLst>
                                            <p:cond delay="0"/>
                                          </p:stCondLst>
                                        </p:cTn>
                                        <p:tgtEl>
                                          <p:spTgt spid="1091"/>
                                        </p:tgtEl>
                                        <p:attrNameLst>
                                          <p:attrName>style.visibility</p:attrName>
                                        </p:attrNameLst>
                                      </p:cBhvr>
                                      <p:to>
                                        <p:strVal val="visible"/>
                                      </p:to>
                                    </p:set>
                                    <p:animEffect transition="in" filter="dissolve">
                                      <p:cBhvr>
                                        <p:cTn id="78" dur="500"/>
                                        <p:tgtEl>
                                          <p:spTgt spid="1091"/>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1103"/>
                                        </p:tgtEl>
                                        <p:attrNameLst>
                                          <p:attrName>style.visibility</p:attrName>
                                        </p:attrNameLst>
                                      </p:cBhvr>
                                      <p:to>
                                        <p:strVal val="visible"/>
                                      </p:to>
                                    </p:set>
                                    <p:animEffect transition="in" filter="dissolve">
                                      <p:cBhvr>
                                        <p:cTn id="83" dur="500"/>
                                        <p:tgtEl>
                                          <p:spTgt spid="1103"/>
                                        </p:tgtEl>
                                      </p:cBhvr>
                                    </p:animEffect>
                                  </p:childTnLst>
                                </p:cTn>
                              </p:par>
                              <p:par>
                                <p:cTn id="84" presetID="9" presetClass="entr" presetSubtype="0" fill="hold" nodeType="withEffect">
                                  <p:stCondLst>
                                    <p:cond delay="0"/>
                                  </p:stCondLst>
                                  <p:childTnLst>
                                    <p:set>
                                      <p:cBhvr>
                                        <p:cTn id="85" dur="1" fill="hold">
                                          <p:stCondLst>
                                            <p:cond delay="0"/>
                                          </p:stCondLst>
                                        </p:cTn>
                                        <p:tgtEl>
                                          <p:spTgt spid="1105"/>
                                        </p:tgtEl>
                                        <p:attrNameLst>
                                          <p:attrName>style.visibility</p:attrName>
                                        </p:attrNameLst>
                                      </p:cBhvr>
                                      <p:to>
                                        <p:strVal val="visible"/>
                                      </p:to>
                                    </p:set>
                                    <p:animEffect transition="in" filter="dissolve">
                                      <p:cBhvr>
                                        <p:cTn id="86" dur="500"/>
                                        <p:tgtEl>
                                          <p:spTgt spid="1105"/>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1104"/>
                                        </p:tgtEl>
                                        <p:attrNameLst>
                                          <p:attrName>style.visibility</p:attrName>
                                        </p:attrNameLst>
                                      </p:cBhvr>
                                      <p:to>
                                        <p:strVal val="visible"/>
                                      </p:to>
                                    </p:set>
                                    <p:animEffect transition="in" filter="dissolve">
                                      <p:cBhvr>
                                        <p:cTn id="89" dur="500"/>
                                        <p:tgtEl>
                                          <p:spTgt spid="1104"/>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xit" presetSubtype="0" fill="hold" grpId="1" nodeType="clickEffect">
                                  <p:stCondLst>
                                    <p:cond delay="0"/>
                                  </p:stCondLst>
                                  <p:childTnLst>
                                    <p:animEffect transition="out" filter="dissolve">
                                      <p:cBhvr>
                                        <p:cTn id="93" dur="500"/>
                                        <p:tgtEl>
                                          <p:spTgt spid="204"/>
                                        </p:tgtEl>
                                      </p:cBhvr>
                                    </p:animEffect>
                                    <p:set>
                                      <p:cBhvr>
                                        <p:cTn id="94" dur="1" fill="hold">
                                          <p:stCondLst>
                                            <p:cond delay="499"/>
                                          </p:stCondLst>
                                        </p:cTn>
                                        <p:tgtEl>
                                          <p:spTgt spid="204"/>
                                        </p:tgtEl>
                                        <p:attrNameLst>
                                          <p:attrName>style.visibility</p:attrName>
                                        </p:attrNameLst>
                                      </p:cBhvr>
                                      <p:to>
                                        <p:strVal val="hidden"/>
                                      </p:to>
                                    </p:set>
                                  </p:childTnLst>
                                </p:cTn>
                              </p:par>
                              <p:par>
                                <p:cTn id="95" presetID="9" presetClass="exit" presetSubtype="0" fill="hold" nodeType="withEffect">
                                  <p:stCondLst>
                                    <p:cond delay="0"/>
                                  </p:stCondLst>
                                  <p:childTnLst>
                                    <p:animEffect transition="out" filter="dissolve">
                                      <p:cBhvr>
                                        <p:cTn id="96" dur="500"/>
                                        <p:tgtEl>
                                          <p:spTgt spid="1109"/>
                                        </p:tgtEl>
                                      </p:cBhvr>
                                    </p:animEffect>
                                    <p:set>
                                      <p:cBhvr>
                                        <p:cTn id="97" dur="1" fill="hold">
                                          <p:stCondLst>
                                            <p:cond delay="499"/>
                                          </p:stCondLst>
                                        </p:cTn>
                                        <p:tgtEl>
                                          <p:spTgt spid="1109"/>
                                        </p:tgtEl>
                                        <p:attrNameLst>
                                          <p:attrName>style.visibility</p:attrName>
                                        </p:attrNameLst>
                                      </p:cBhvr>
                                      <p:to>
                                        <p:strVal val="hidden"/>
                                      </p:to>
                                    </p:set>
                                  </p:childTnLst>
                                </p:cTn>
                              </p:par>
                              <p:par>
                                <p:cTn id="98" presetID="9" presetClass="exit" presetSubtype="0" fill="hold" nodeType="withEffect">
                                  <p:stCondLst>
                                    <p:cond delay="0"/>
                                  </p:stCondLst>
                                  <p:childTnLst>
                                    <p:animEffect transition="out" filter="dissolve">
                                      <p:cBhvr>
                                        <p:cTn id="99" dur="500"/>
                                        <p:tgtEl>
                                          <p:spTgt spid="1107"/>
                                        </p:tgtEl>
                                      </p:cBhvr>
                                    </p:animEffect>
                                    <p:set>
                                      <p:cBhvr>
                                        <p:cTn id="100" dur="1" fill="hold">
                                          <p:stCondLst>
                                            <p:cond delay="499"/>
                                          </p:stCondLst>
                                        </p:cTn>
                                        <p:tgtEl>
                                          <p:spTgt spid="1107"/>
                                        </p:tgtEl>
                                        <p:attrNameLst>
                                          <p:attrName>style.visibility</p:attrName>
                                        </p:attrNameLst>
                                      </p:cBhvr>
                                      <p:to>
                                        <p:strVal val="hidden"/>
                                      </p:to>
                                    </p:set>
                                  </p:childTnLst>
                                </p:cTn>
                              </p:par>
                              <p:par>
                                <p:cTn id="101" presetID="9" presetClass="exit" presetSubtype="0" fill="hold" nodeType="withEffect">
                                  <p:stCondLst>
                                    <p:cond delay="0"/>
                                  </p:stCondLst>
                                  <p:childTnLst>
                                    <p:animEffect transition="out" filter="dissolve">
                                      <p:cBhvr>
                                        <p:cTn id="102" dur="500"/>
                                        <p:tgtEl>
                                          <p:spTgt spid="1093"/>
                                        </p:tgtEl>
                                      </p:cBhvr>
                                    </p:animEffect>
                                    <p:set>
                                      <p:cBhvr>
                                        <p:cTn id="103" dur="1" fill="hold">
                                          <p:stCondLst>
                                            <p:cond delay="499"/>
                                          </p:stCondLst>
                                        </p:cTn>
                                        <p:tgtEl>
                                          <p:spTgt spid="1093"/>
                                        </p:tgtEl>
                                        <p:attrNameLst>
                                          <p:attrName>style.visibility</p:attrName>
                                        </p:attrNameLst>
                                      </p:cBhvr>
                                      <p:to>
                                        <p:strVal val="hidden"/>
                                      </p:to>
                                    </p:set>
                                  </p:childTnLst>
                                </p:cTn>
                              </p:par>
                              <p:par>
                                <p:cTn id="104" presetID="9" presetClass="exit" presetSubtype="0" fill="hold" nodeType="withEffect">
                                  <p:stCondLst>
                                    <p:cond delay="0"/>
                                  </p:stCondLst>
                                  <p:childTnLst>
                                    <p:animEffect transition="out" filter="dissolve">
                                      <p:cBhvr>
                                        <p:cTn id="105" dur="500"/>
                                        <p:tgtEl>
                                          <p:spTgt spid="251"/>
                                        </p:tgtEl>
                                      </p:cBhvr>
                                    </p:animEffect>
                                    <p:set>
                                      <p:cBhvr>
                                        <p:cTn id="106" dur="1" fill="hold">
                                          <p:stCondLst>
                                            <p:cond delay="499"/>
                                          </p:stCondLst>
                                        </p:cTn>
                                        <p:tgtEl>
                                          <p:spTgt spid="251"/>
                                        </p:tgtEl>
                                        <p:attrNameLst>
                                          <p:attrName>style.visibility</p:attrName>
                                        </p:attrNameLst>
                                      </p:cBhvr>
                                      <p:to>
                                        <p:strVal val="hidden"/>
                                      </p:to>
                                    </p:set>
                                  </p:childTnLst>
                                </p:cTn>
                              </p:par>
                              <p:par>
                                <p:cTn id="107" presetID="9" presetClass="exit" presetSubtype="0" fill="hold" nodeType="withEffect">
                                  <p:stCondLst>
                                    <p:cond delay="0"/>
                                  </p:stCondLst>
                                  <p:childTnLst>
                                    <p:animEffect transition="out" filter="dissolve">
                                      <p:cBhvr>
                                        <p:cTn id="108" dur="500"/>
                                        <p:tgtEl>
                                          <p:spTgt spid="255"/>
                                        </p:tgtEl>
                                      </p:cBhvr>
                                    </p:animEffect>
                                    <p:set>
                                      <p:cBhvr>
                                        <p:cTn id="109" dur="1" fill="hold">
                                          <p:stCondLst>
                                            <p:cond delay="499"/>
                                          </p:stCondLst>
                                        </p:cTn>
                                        <p:tgtEl>
                                          <p:spTgt spid="255"/>
                                        </p:tgtEl>
                                        <p:attrNameLst>
                                          <p:attrName>style.visibility</p:attrName>
                                        </p:attrNameLst>
                                      </p:cBhvr>
                                      <p:to>
                                        <p:strVal val="hidden"/>
                                      </p:to>
                                    </p:set>
                                  </p:childTnLst>
                                </p:cTn>
                              </p:par>
                              <p:par>
                                <p:cTn id="110" presetID="9" presetClass="exit" presetSubtype="0" fill="hold" grpId="1" nodeType="withEffect">
                                  <p:stCondLst>
                                    <p:cond delay="0"/>
                                  </p:stCondLst>
                                  <p:childTnLst>
                                    <p:animEffect transition="out" filter="dissolve">
                                      <p:cBhvr>
                                        <p:cTn id="111" dur="500"/>
                                        <p:tgtEl>
                                          <p:spTgt spid="1103"/>
                                        </p:tgtEl>
                                      </p:cBhvr>
                                    </p:animEffect>
                                    <p:set>
                                      <p:cBhvr>
                                        <p:cTn id="112" dur="1" fill="hold">
                                          <p:stCondLst>
                                            <p:cond delay="499"/>
                                          </p:stCondLst>
                                        </p:cTn>
                                        <p:tgtEl>
                                          <p:spTgt spid="1103"/>
                                        </p:tgtEl>
                                        <p:attrNameLst>
                                          <p:attrName>style.visibility</p:attrName>
                                        </p:attrNameLst>
                                      </p:cBhvr>
                                      <p:to>
                                        <p:strVal val="hidden"/>
                                      </p:to>
                                    </p:set>
                                  </p:childTnLst>
                                </p:cTn>
                              </p:par>
                              <p:par>
                                <p:cTn id="113" presetID="9" presetClass="exit" presetSubtype="0" fill="hold" grpId="1" nodeType="withEffect">
                                  <p:stCondLst>
                                    <p:cond delay="0"/>
                                  </p:stCondLst>
                                  <p:childTnLst>
                                    <p:animEffect transition="out" filter="dissolve">
                                      <p:cBhvr>
                                        <p:cTn id="114" dur="500"/>
                                        <p:tgtEl>
                                          <p:spTgt spid="246"/>
                                        </p:tgtEl>
                                      </p:cBhvr>
                                    </p:animEffect>
                                    <p:set>
                                      <p:cBhvr>
                                        <p:cTn id="115" dur="1" fill="hold">
                                          <p:stCondLst>
                                            <p:cond delay="499"/>
                                          </p:stCondLst>
                                        </p:cTn>
                                        <p:tgtEl>
                                          <p:spTgt spid="246"/>
                                        </p:tgtEl>
                                        <p:attrNameLst>
                                          <p:attrName>style.visibility</p:attrName>
                                        </p:attrNameLst>
                                      </p:cBhvr>
                                      <p:to>
                                        <p:strVal val="hidden"/>
                                      </p:to>
                                    </p:set>
                                  </p:childTnLst>
                                </p:cTn>
                              </p:par>
                              <p:par>
                                <p:cTn id="116" presetID="9" presetClass="exit" presetSubtype="0" fill="hold" nodeType="withEffect">
                                  <p:stCondLst>
                                    <p:cond delay="0"/>
                                  </p:stCondLst>
                                  <p:childTnLst>
                                    <p:animEffect transition="out" filter="dissolve">
                                      <p:cBhvr>
                                        <p:cTn id="117" dur="500"/>
                                        <p:tgtEl>
                                          <p:spTgt spid="1099"/>
                                        </p:tgtEl>
                                      </p:cBhvr>
                                    </p:animEffect>
                                    <p:set>
                                      <p:cBhvr>
                                        <p:cTn id="118" dur="1" fill="hold">
                                          <p:stCondLst>
                                            <p:cond delay="499"/>
                                          </p:stCondLst>
                                        </p:cTn>
                                        <p:tgtEl>
                                          <p:spTgt spid="1099"/>
                                        </p:tgtEl>
                                        <p:attrNameLst>
                                          <p:attrName>style.visibility</p:attrName>
                                        </p:attrNameLst>
                                      </p:cBhvr>
                                      <p:to>
                                        <p:strVal val="hidden"/>
                                      </p:to>
                                    </p:set>
                                  </p:childTnLst>
                                </p:cTn>
                              </p:par>
                              <p:par>
                                <p:cTn id="119" presetID="9" presetClass="exit" presetSubtype="0" fill="hold" grpId="1" nodeType="withEffect">
                                  <p:stCondLst>
                                    <p:cond delay="0"/>
                                  </p:stCondLst>
                                  <p:childTnLst>
                                    <p:animEffect transition="out" filter="dissolve">
                                      <p:cBhvr>
                                        <p:cTn id="120" dur="500"/>
                                        <p:tgtEl>
                                          <p:spTgt spid="1104"/>
                                        </p:tgtEl>
                                      </p:cBhvr>
                                    </p:animEffect>
                                    <p:set>
                                      <p:cBhvr>
                                        <p:cTn id="121" dur="1" fill="hold">
                                          <p:stCondLst>
                                            <p:cond delay="499"/>
                                          </p:stCondLst>
                                        </p:cTn>
                                        <p:tgtEl>
                                          <p:spTgt spid="1104"/>
                                        </p:tgtEl>
                                        <p:attrNameLst>
                                          <p:attrName>style.visibility</p:attrName>
                                        </p:attrNameLst>
                                      </p:cBhvr>
                                      <p:to>
                                        <p:strVal val="hidden"/>
                                      </p:to>
                                    </p:set>
                                  </p:childTnLst>
                                </p:cTn>
                              </p:par>
                              <p:par>
                                <p:cTn id="122" presetID="9" presetClass="exit" presetSubtype="0" fill="hold" nodeType="withEffect">
                                  <p:stCondLst>
                                    <p:cond delay="0"/>
                                  </p:stCondLst>
                                  <p:childTnLst>
                                    <p:animEffect transition="out" filter="dissolve">
                                      <p:cBhvr>
                                        <p:cTn id="123" dur="500"/>
                                        <p:tgtEl>
                                          <p:spTgt spid="249"/>
                                        </p:tgtEl>
                                      </p:cBhvr>
                                    </p:animEffect>
                                    <p:set>
                                      <p:cBhvr>
                                        <p:cTn id="124" dur="1" fill="hold">
                                          <p:stCondLst>
                                            <p:cond delay="499"/>
                                          </p:stCondLst>
                                        </p:cTn>
                                        <p:tgtEl>
                                          <p:spTgt spid="249"/>
                                        </p:tgtEl>
                                        <p:attrNameLst>
                                          <p:attrName>style.visibility</p:attrName>
                                        </p:attrNameLst>
                                      </p:cBhvr>
                                      <p:to>
                                        <p:strVal val="hidden"/>
                                      </p:to>
                                    </p:set>
                                  </p:childTnLst>
                                </p:cTn>
                              </p:par>
                              <p:par>
                                <p:cTn id="125" presetID="9" presetClass="exit" presetSubtype="0" fill="hold" grpId="2" nodeType="withEffect">
                                  <p:stCondLst>
                                    <p:cond delay="0"/>
                                  </p:stCondLst>
                                  <p:childTnLst>
                                    <p:animEffect transition="out" filter="dissolve">
                                      <p:cBhvr>
                                        <p:cTn id="126" dur="500"/>
                                        <p:tgtEl>
                                          <p:spTgt spid="1103"/>
                                        </p:tgtEl>
                                      </p:cBhvr>
                                    </p:animEffect>
                                    <p:set>
                                      <p:cBhvr>
                                        <p:cTn id="127" dur="1" fill="hold">
                                          <p:stCondLst>
                                            <p:cond delay="499"/>
                                          </p:stCondLst>
                                        </p:cTn>
                                        <p:tgtEl>
                                          <p:spTgt spid="1103"/>
                                        </p:tgtEl>
                                        <p:attrNameLst>
                                          <p:attrName>style.visibility</p:attrName>
                                        </p:attrNameLst>
                                      </p:cBhvr>
                                      <p:to>
                                        <p:strVal val="hidden"/>
                                      </p:to>
                                    </p:set>
                                  </p:childTnLst>
                                </p:cTn>
                              </p:par>
                              <p:par>
                                <p:cTn id="128" presetID="9" presetClass="exit" presetSubtype="0" fill="hold" nodeType="withEffect">
                                  <p:stCondLst>
                                    <p:cond delay="0"/>
                                  </p:stCondLst>
                                  <p:childTnLst>
                                    <p:animEffect transition="out" filter="dissolve">
                                      <p:cBhvr>
                                        <p:cTn id="129" dur="500"/>
                                        <p:tgtEl>
                                          <p:spTgt spid="1105"/>
                                        </p:tgtEl>
                                      </p:cBhvr>
                                    </p:animEffect>
                                    <p:set>
                                      <p:cBhvr>
                                        <p:cTn id="130" dur="1" fill="hold">
                                          <p:stCondLst>
                                            <p:cond delay="499"/>
                                          </p:stCondLst>
                                        </p:cTn>
                                        <p:tgtEl>
                                          <p:spTgt spid="1105"/>
                                        </p:tgtEl>
                                        <p:attrNameLst>
                                          <p:attrName>style.visibility</p:attrName>
                                        </p:attrNameLst>
                                      </p:cBhvr>
                                      <p:to>
                                        <p:strVal val="hidden"/>
                                      </p:to>
                                    </p:set>
                                  </p:childTnLst>
                                </p:cTn>
                              </p:par>
                              <p:par>
                                <p:cTn id="131" presetID="9" presetClass="exit" presetSubtype="0" fill="hold" nodeType="withEffect">
                                  <p:stCondLst>
                                    <p:cond delay="0"/>
                                  </p:stCondLst>
                                  <p:childTnLst>
                                    <p:animEffect transition="out" filter="dissolve">
                                      <p:cBhvr>
                                        <p:cTn id="132" dur="500"/>
                                        <p:tgtEl>
                                          <p:spTgt spid="1092"/>
                                        </p:tgtEl>
                                      </p:cBhvr>
                                    </p:animEffect>
                                    <p:set>
                                      <p:cBhvr>
                                        <p:cTn id="133" dur="1" fill="hold">
                                          <p:stCondLst>
                                            <p:cond delay="499"/>
                                          </p:stCondLst>
                                        </p:cTn>
                                        <p:tgtEl>
                                          <p:spTgt spid="1092"/>
                                        </p:tgtEl>
                                        <p:attrNameLst>
                                          <p:attrName>style.visibility</p:attrName>
                                        </p:attrNameLst>
                                      </p:cBhvr>
                                      <p:to>
                                        <p:strVal val="hidden"/>
                                      </p:to>
                                    </p:set>
                                  </p:childTnLst>
                                </p:cTn>
                              </p:par>
                              <p:par>
                                <p:cTn id="134" presetID="9" presetClass="exit" presetSubtype="0" fill="hold" grpId="1" nodeType="withEffect">
                                  <p:stCondLst>
                                    <p:cond delay="0"/>
                                  </p:stCondLst>
                                  <p:childTnLst>
                                    <p:animEffect transition="out" filter="dissolve">
                                      <p:cBhvr>
                                        <p:cTn id="135" dur="500"/>
                                        <p:tgtEl>
                                          <p:spTgt spid="250"/>
                                        </p:tgtEl>
                                      </p:cBhvr>
                                    </p:animEffect>
                                    <p:set>
                                      <p:cBhvr>
                                        <p:cTn id="136" dur="1" fill="hold">
                                          <p:stCondLst>
                                            <p:cond delay="499"/>
                                          </p:stCondLst>
                                        </p:cTn>
                                        <p:tgtEl>
                                          <p:spTgt spid="250"/>
                                        </p:tgtEl>
                                        <p:attrNameLst>
                                          <p:attrName>style.visibility</p:attrName>
                                        </p:attrNameLst>
                                      </p:cBhvr>
                                      <p:to>
                                        <p:strVal val="hidden"/>
                                      </p:to>
                                    </p:set>
                                  </p:childTnLst>
                                </p:cTn>
                              </p:par>
                              <p:par>
                                <p:cTn id="137" presetID="9" presetClass="exit" presetSubtype="0" fill="hold" grpId="1" nodeType="withEffect">
                                  <p:stCondLst>
                                    <p:cond delay="0"/>
                                  </p:stCondLst>
                                  <p:childTnLst>
                                    <p:animEffect transition="out" filter="dissolve">
                                      <p:cBhvr>
                                        <p:cTn id="138" dur="500"/>
                                        <p:tgtEl>
                                          <p:spTgt spid="1098"/>
                                        </p:tgtEl>
                                      </p:cBhvr>
                                    </p:animEffect>
                                    <p:set>
                                      <p:cBhvr>
                                        <p:cTn id="139" dur="1" fill="hold">
                                          <p:stCondLst>
                                            <p:cond delay="499"/>
                                          </p:stCondLst>
                                        </p:cTn>
                                        <p:tgtEl>
                                          <p:spTgt spid="1098"/>
                                        </p:tgtEl>
                                        <p:attrNameLst>
                                          <p:attrName>style.visibility</p:attrName>
                                        </p:attrNameLst>
                                      </p:cBhvr>
                                      <p:to>
                                        <p:strVal val="hidden"/>
                                      </p:to>
                                    </p:set>
                                  </p:childTnLst>
                                </p:cTn>
                              </p:par>
                              <p:par>
                                <p:cTn id="140" presetID="9" presetClass="exit" presetSubtype="0" fill="hold" grpId="1" nodeType="withEffect">
                                  <p:stCondLst>
                                    <p:cond delay="0"/>
                                  </p:stCondLst>
                                  <p:childTnLst>
                                    <p:animEffect transition="out" filter="dissolve">
                                      <p:cBhvr>
                                        <p:cTn id="141" dur="500"/>
                                        <p:tgtEl>
                                          <p:spTgt spid="1097"/>
                                        </p:tgtEl>
                                      </p:cBhvr>
                                    </p:animEffect>
                                    <p:set>
                                      <p:cBhvr>
                                        <p:cTn id="142" dur="1" fill="hold">
                                          <p:stCondLst>
                                            <p:cond delay="499"/>
                                          </p:stCondLst>
                                        </p:cTn>
                                        <p:tgtEl>
                                          <p:spTgt spid="1097"/>
                                        </p:tgtEl>
                                        <p:attrNameLst>
                                          <p:attrName>style.visibility</p:attrName>
                                        </p:attrNameLst>
                                      </p:cBhvr>
                                      <p:to>
                                        <p:strVal val="hidden"/>
                                      </p:to>
                                    </p:set>
                                  </p:childTnLst>
                                </p:cTn>
                              </p:par>
                              <p:par>
                                <p:cTn id="143" presetID="9" presetClass="exit" presetSubtype="0" fill="hold" grpId="1" nodeType="withEffect">
                                  <p:stCondLst>
                                    <p:cond delay="0"/>
                                  </p:stCondLst>
                                  <p:childTnLst>
                                    <p:animEffect transition="out" filter="dissolve">
                                      <p:cBhvr>
                                        <p:cTn id="144" dur="500"/>
                                        <p:tgtEl>
                                          <p:spTgt spid="248"/>
                                        </p:tgtEl>
                                      </p:cBhvr>
                                    </p:animEffect>
                                    <p:set>
                                      <p:cBhvr>
                                        <p:cTn id="145" dur="1" fill="hold">
                                          <p:stCondLst>
                                            <p:cond delay="499"/>
                                          </p:stCondLst>
                                        </p:cTn>
                                        <p:tgtEl>
                                          <p:spTgt spid="248"/>
                                        </p:tgtEl>
                                        <p:attrNameLst>
                                          <p:attrName>style.visibility</p:attrName>
                                        </p:attrNameLst>
                                      </p:cBhvr>
                                      <p:to>
                                        <p:strVal val="hidden"/>
                                      </p:to>
                                    </p:set>
                                  </p:childTnLst>
                                </p:cTn>
                              </p:par>
                              <p:par>
                                <p:cTn id="146" presetID="9" presetClass="exit" presetSubtype="0" fill="hold" nodeType="withEffect">
                                  <p:stCondLst>
                                    <p:cond delay="0"/>
                                  </p:stCondLst>
                                  <p:childTnLst>
                                    <p:animEffect transition="out" filter="dissolve">
                                      <p:cBhvr>
                                        <p:cTn id="147" dur="500"/>
                                        <p:tgtEl>
                                          <p:spTgt spid="1091"/>
                                        </p:tgtEl>
                                      </p:cBhvr>
                                    </p:animEffect>
                                    <p:set>
                                      <p:cBhvr>
                                        <p:cTn id="148" dur="1" fill="hold">
                                          <p:stCondLst>
                                            <p:cond delay="499"/>
                                          </p:stCondLst>
                                        </p:cTn>
                                        <p:tgtEl>
                                          <p:spTgt spid="1091"/>
                                        </p:tgtEl>
                                        <p:attrNameLst>
                                          <p:attrName>style.visibility</p:attrName>
                                        </p:attrNameLst>
                                      </p:cBhvr>
                                      <p:to>
                                        <p:strVal val="hidden"/>
                                      </p:to>
                                    </p:set>
                                  </p:childTnLst>
                                </p:cTn>
                              </p:par>
                              <p:par>
                                <p:cTn id="149" presetID="9" presetClass="exit" presetSubtype="0" fill="hold" grpId="1" nodeType="withEffect">
                                  <p:stCondLst>
                                    <p:cond delay="0"/>
                                  </p:stCondLst>
                                  <p:childTnLst>
                                    <p:animEffect transition="out" filter="dissolve">
                                      <p:cBhvr>
                                        <p:cTn id="150" dur="500"/>
                                        <p:tgtEl>
                                          <p:spTgt spid="247"/>
                                        </p:tgtEl>
                                      </p:cBhvr>
                                    </p:animEffect>
                                    <p:set>
                                      <p:cBhvr>
                                        <p:cTn id="151" dur="1" fill="hold">
                                          <p:stCondLst>
                                            <p:cond delay="499"/>
                                          </p:stCondLst>
                                        </p:cTn>
                                        <p:tgtEl>
                                          <p:spTgt spid="247"/>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nodeType="clickEffect">
                                  <p:stCondLst>
                                    <p:cond delay="0"/>
                                  </p:stCondLst>
                                  <p:childTnLst>
                                    <p:set>
                                      <p:cBhvr>
                                        <p:cTn id="155" dur="1" fill="hold">
                                          <p:stCondLst>
                                            <p:cond delay="0"/>
                                          </p:stCondLst>
                                        </p:cTn>
                                        <p:tgtEl>
                                          <p:spTgt spid="11"/>
                                        </p:tgtEl>
                                        <p:attrNameLst>
                                          <p:attrName>style.visibility</p:attrName>
                                        </p:attrNameLst>
                                      </p:cBhvr>
                                      <p:to>
                                        <p:strVal val="visible"/>
                                      </p:to>
                                    </p:set>
                                  </p:childTnLst>
                                </p:cTn>
                              </p:par>
                              <p:par>
                                <p:cTn id="156" presetID="1" presetClass="entr" presetSubtype="0" fill="hold" nodeType="withEffect">
                                  <p:stCondLst>
                                    <p:cond delay="0"/>
                                  </p:stCondLst>
                                  <p:childTnLst>
                                    <p:set>
                                      <p:cBhvr>
                                        <p:cTn id="157" dur="1" fill="hold">
                                          <p:stCondLst>
                                            <p:cond delay="0"/>
                                          </p:stCondLst>
                                        </p:cTn>
                                        <p:tgtEl>
                                          <p:spTgt spid="12"/>
                                        </p:tgtEl>
                                        <p:attrNameLst>
                                          <p:attrName>style.visibility</p:attrName>
                                        </p:attrNameLst>
                                      </p:cBhvr>
                                      <p:to>
                                        <p:strVal val="visible"/>
                                      </p:to>
                                    </p:set>
                                  </p:childTnLst>
                                </p:cTn>
                              </p:par>
                              <p:par>
                                <p:cTn id="158" presetID="1" presetClass="entr" presetSubtype="0" fill="hold" nodeType="withEffect">
                                  <p:stCondLst>
                                    <p:cond delay="0"/>
                                  </p:stCondLst>
                                  <p:childTnLst>
                                    <p:set>
                                      <p:cBhvr>
                                        <p:cTn id="159" dur="1" fill="hold">
                                          <p:stCondLst>
                                            <p:cond delay="0"/>
                                          </p:stCondLst>
                                        </p:cTn>
                                        <p:tgtEl>
                                          <p:spTgt spid="13"/>
                                        </p:tgtEl>
                                        <p:attrNameLst>
                                          <p:attrName>style.visibility</p:attrName>
                                        </p:attrNameLst>
                                      </p:cBhvr>
                                      <p:to>
                                        <p:strVal val="visible"/>
                                      </p:to>
                                    </p:set>
                                  </p:childTnLst>
                                </p:cTn>
                              </p:par>
                              <p:par>
                                <p:cTn id="160" presetID="1" presetClass="entr" presetSubtype="0" fill="hold" nodeType="withEffect">
                                  <p:stCondLst>
                                    <p:cond delay="0"/>
                                  </p:stCondLst>
                                  <p:childTnLst>
                                    <p:set>
                                      <p:cBhvr>
                                        <p:cTn id="161" dur="1" fill="hold">
                                          <p:stCondLst>
                                            <p:cond delay="0"/>
                                          </p:stCondLst>
                                        </p:cTn>
                                        <p:tgtEl>
                                          <p:spTgt spid="14"/>
                                        </p:tgtEl>
                                        <p:attrNameLst>
                                          <p:attrName>style.visibility</p:attrName>
                                        </p:attrNameLst>
                                      </p:cBhvr>
                                      <p:to>
                                        <p:strVal val="visible"/>
                                      </p:to>
                                    </p:set>
                                  </p:childTnLst>
                                </p:cTn>
                              </p:par>
                              <p:par>
                                <p:cTn id="162" presetID="1" presetClass="entr" presetSubtype="0" fill="hold" nodeType="withEffect">
                                  <p:stCondLst>
                                    <p:cond delay="0"/>
                                  </p:stCondLst>
                                  <p:childTnLst>
                                    <p:set>
                                      <p:cBhvr>
                                        <p:cTn id="163" dur="1" fill="hold">
                                          <p:stCondLst>
                                            <p:cond delay="0"/>
                                          </p:stCondLst>
                                        </p:cTn>
                                        <p:tgtEl>
                                          <p:spTgt spid="9"/>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48"/>
                                        </p:tgtEl>
                                        <p:attrNameLst>
                                          <p:attrName>style.visibility</p:attrName>
                                        </p:attrNameLst>
                                      </p:cBhvr>
                                      <p:to>
                                        <p:strVal val="visible"/>
                                      </p:to>
                                    </p:set>
                                  </p:childTnLst>
                                </p:cTn>
                              </p:par>
                              <p:par>
                                <p:cTn id="166" presetID="1" presetClass="entr" presetSubtype="0" fill="hold" nodeType="withEffect">
                                  <p:stCondLst>
                                    <p:cond delay="0"/>
                                  </p:stCondLst>
                                  <p:childTnLst>
                                    <p:set>
                                      <p:cBhvr>
                                        <p:cTn id="167" dur="1" fill="hold">
                                          <p:stCondLst>
                                            <p:cond delay="0"/>
                                          </p:stCondLst>
                                        </p:cTn>
                                        <p:tgtEl>
                                          <p:spTgt spid="1084"/>
                                        </p:tgtEl>
                                        <p:attrNameLst>
                                          <p:attrName>style.visibility</p:attrName>
                                        </p:attrNameLst>
                                      </p:cBhvr>
                                      <p:to>
                                        <p:strVal val="visible"/>
                                      </p:to>
                                    </p:set>
                                  </p:childTnLst>
                                </p:cTn>
                              </p:par>
                              <p:par>
                                <p:cTn id="168" presetID="1" presetClass="entr" presetSubtype="0" fill="hold" nodeType="withEffect">
                                  <p:stCondLst>
                                    <p:cond delay="0"/>
                                  </p:stCondLst>
                                  <p:childTnLst>
                                    <p:set>
                                      <p:cBhvr>
                                        <p:cTn id="169" dur="1" fill="hold">
                                          <p:stCondLst>
                                            <p:cond delay="0"/>
                                          </p:stCondLst>
                                        </p:cTn>
                                        <p:tgtEl>
                                          <p:spTgt spid="32"/>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5"/>
                                        </p:tgtEl>
                                        <p:attrNameLst>
                                          <p:attrName>style.visibility</p:attrName>
                                        </p:attrNameLst>
                                      </p:cBhvr>
                                      <p:to>
                                        <p:strVal val="visible"/>
                                      </p:to>
                                    </p:set>
                                  </p:childTnLst>
                                </p:cTn>
                              </p:par>
                              <p:par>
                                <p:cTn id="174" presetID="1" presetClass="entr" presetSubtype="0" fill="hold" grpId="0" nodeType="withEffect">
                                  <p:stCondLst>
                                    <p:cond delay="0"/>
                                  </p:stCondLst>
                                  <p:childTnLst>
                                    <p:set>
                                      <p:cBhvr>
                                        <p:cTn id="175" dur="1" fill="hold">
                                          <p:stCondLst>
                                            <p:cond delay="0"/>
                                          </p:stCondLst>
                                        </p:cTn>
                                        <p:tgtEl>
                                          <p:spTgt spid="6"/>
                                        </p:tgtEl>
                                        <p:attrNameLst>
                                          <p:attrName>style.visibility</p:attrName>
                                        </p:attrNameLst>
                                      </p:cBhvr>
                                      <p:to>
                                        <p:strVal val="visible"/>
                                      </p:to>
                                    </p:set>
                                  </p:childTnLst>
                                </p:cTn>
                              </p:par>
                              <p:par>
                                <p:cTn id="176" presetID="1" presetClass="entr" presetSubtype="0" fill="hold" grpId="0" nodeType="withEffect">
                                  <p:stCondLst>
                                    <p:cond delay="0"/>
                                  </p:stCondLst>
                                  <p:childTnLst>
                                    <p:set>
                                      <p:cBhvr>
                                        <p:cTn id="177" dur="1" fill="hold">
                                          <p:stCondLst>
                                            <p:cond delay="0"/>
                                          </p:stCondLst>
                                        </p:cTn>
                                        <p:tgtEl>
                                          <p:spTgt spid="8"/>
                                        </p:tgtEl>
                                        <p:attrNameLst>
                                          <p:attrName>style.visibility</p:attrName>
                                        </p:attrNameLst>
                                      </p:cBhvr>
                                      <p:to>
                                        <p:strVal val="visible"/>
                                      </p:to>
                                    </p:set>
                                  </p:childTnLst>
                                </p:cTn>
                              </p:par>
                              <p:par>
                                <p:cTn id="178" presetID="1" presetClass="entr" presetSubtype="0" fill="hold" nodeType="withEffect">
                                  <p:stCondLst>
                                    <p:cond delay="0"/>
                                  </p:stCondLst>
                                  <p:childTnLst>
                                    <p:set>
                                      <p:cBhvr>
                                        <p:cTn id="179" dur="1" fill="hold">
                                          <p:stCondLst>
                                            <p:cond delay="0"/>
                                          </p:stCondLst>
                                        </p:cTn>
                                        <p:tgtEl>
                                          <p:spTgt spid="7"/>
                                        </p:tgtEl>
                                        <p:attrNameLst>
                                          <p:attrName>style.visibility</p:attrName>
                                        </p:attrNameLst>
                                      </p:cBhvr>
                                      <p:to>
                                        <p:strVal val="visible"/>
                                      </p:to>
                                    </p:set>
                                  </p:childTnLst>
                                </p:cTn>
                              </p:par>
                              <p:par>
                                <p:cTn id="180" presetID="1" presetClass="entr" presetSubtype="0" fill="hold" grpId="0" nodeType="withEffect">
                                  <p:stCondLst>
                                    <p:cond delay="0"/>
                                  </p:stCondLst>
                                  <p:childTnLst>
                                    <p:set>
                                      <p:cBhvr>
                                        <p:cTn id="18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8" grpId="0" animBg="1"/>
      <p:bldP spid="15" grpId="0"/>
      <p:bldP spid="31" grpId="0"/>
      <p:bldP spid="48" grpId="0"/>
      <p:bldP spid="204" grpId="0" animBg="1"/>
      <p:bldP spid="204" grpId="1" animBg="1"/>
      <p:bldP spid="246" grpId="0" animBg="1"/>
      <p:bldP spid="246" grpId="1" animBg="1"/>
      <p:bldP spid="247" grpId="0" animBg="1"/>
      <p:bldP spid="247" grpId="1" animBg="1"/>
      <p:bldP spid="248" grpId="0" animBg="1"/>
      <p:bldP spid="248" grpId="1" animBg="1"/>
      <p:bldP spid="250" grpId="0" animBg="1"/>
      <p:bldP spid="250" grpId="1" animBg="1"/>
      <p:bldP spid="1097" grpId="0" animBg="1"/>
      <p:bldP spid="1097" grpId="1" animBg="1"/>
      <p:bldP spid="1098" grpId="0" animBg="1"/>
      <p:bldP spid="1098" grpId="1" animBg="1"/>
      <p:bldP spid="1104" grpId="0"/>
      <p:bldP spid="1104" grpId="1"/>
      <p:bldP spid="1103" grpId="0" animBg="1"/>
      <p:bldP spid="1103" grpId="1" animBg="1"/>
      <p:bldP spid="1103"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天空地面素材图片_天空地面图片素材下载_摄图新视界xsj.699pic.com">
            <a:extLst>
              <a:ext uri="{FF2B5EF4-FFF2-40B4-BE49-F238E27FC236}">
                <a16:creationId xmlns:a16="http://schemas.microsoft.com/office/drawing/2014/main" id="{B61E731E-723B-3CC4-EAB6-6DC9BADDD5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03"/>
          <a:stretch/>
        </p:blipFill>
        <p:spPr bwMode="auto">
          <a:xfrm>
            <a:off x="819467" y="2435912"/>
            <a:ext cx="5276533" cy="3462891"/>
          </a:xfrm>
          <a:prstGeom prst="rect">
            <a:avLst/>
          </a:prstGeom>
          <a:noFill/>
          <a:extLst>
            <a:ext uri="{909E8E84-426E-40DD-AFC4-6F175D3DCCD1}">
              <a14:hiddenFill xmlns:a14="http://schemas.microsoft.com/office/drawing/2010/main">
                <a:solidFill>
                  <a:srgbClr val="FFFFFF"/>
                </a:solidFill>
              </a14:hiddenFill>
            </a:ext>
          </a:extLst>
        </p:spPr>
      </p:pic>
      <p:sp>
        <p:nvSpPr>
          <p:cNvPr id="203" name="TextBox 202">
            <a:extLst>
              <a:ext uri="{FF2B5EF4-FFF2-40B4-BE49-F238E27FC236}">
                <a16:creationId xmlns:a16="http://schemas.microsoft.com/office/drawing/2014/main" id="{9FE6B440-28EA-8FD7-40B7-7D453FED9292}"/>
              </a:ext>
            </a:extLst>
          </p:cNvPr>
          <p:cNvSpPr txBox="1"/>
          <p:nvPr/>
        </p:nvSpPr>
        <p:spPr>
          <a:xfrm>
            <a:off x="542261" y="1137337"/>
            <a:ext cx="11393922" cy="954107"/>
          </a:xfrm>
          <a:prstGeom prst="rect">
            <a:avLst/>
          </a:prstGeom>
          <a:noFill/>
        </p:spPr>
        <p:txBody>
          <a:bodyPr wrap="square" rtlCol="0">
            <a:spAutoFit/>
          </a:bodyPr>
          <a:lstStyle/>
          <a:p>
            <a:pPr marL="457200" indent="-457200">
              <a:buFont typeface="Wingdings" pitchFamily="2" charset="2"/>
              <a:buChar char="§"/>
            </a:pPr>
            <a:r>
              <a:rPr lang="en-US" altLang="zh-CN" sz="2800" b="1" dirty="0">
                <a:effectLst/>
              </a:rPr>
              <a:t>Observation 2. The Ground nearby the path </a:t>
            </a:r>
            <a:r>
              <a:rPr lang="en-US" altLang="zh-CN" sz="2800" dirty="0">
                <a:effectLst/>
              </a:rPr>
              <a:t>introduces extra attenuation.</a:t>
            </a:r>
            <a:r>
              <a:rPr lang="en-US" altLang="zh-CN" sz="2800" dirty="0"/>
              <a:t> The closer to the ground, the larger attenuation it will be.</a:t>
            </a:r>
            <a:endParaRPr lang="en-US" altLang="zh-CN" sz="2800" dirty="0">
              <a:effectLst/>
            </a:endParaRPr>
          </a:p>
        </p:txBody>
      </p:sp>
      <p:grpSp>
        <p:nvGrpSpPr>
          <p:cNvPr id="2" name="Group 5">
            <a:extLst>
              <a:ext uri="{FF2B5EF4-FFF2-40B4-BE49-F238E27FC236}">
                <a16:creationId xmlns:a16="http://schemas.microsoft.com/office/drawing/2014/main" id="{BFE90C36-E7D6-50BC-C809-3C53E30C5F20}"/>
              </a:ext>
            </a:extLst>
          </p:cNvPr>
          <p:cNvGrpSpPr/>
          <p:nvPr/>
        </p:nvGrpSpPr>
        <p:grpSpPr>
          <a:xfrm>
            <a:off x="5264483" y="2659093"/>
            <a:ext cx="456974" cy="413800"/>
            <a:chOff x="8392461" y="1325017"/>
            <a:chExt cx="456974" cy="413800"/>
          </a:xfrm>
          <a:effectLst>
            <a:outerShdw blurRad="76200" dir="13500000" sy="23000" kx="1200000" algn="br" rotWithShape="0">
              <a:prstClr val="black">
                <a:alpha val="20000"/>
              </a:prstClr>
            </a:outerShdw>
          </a:effectLst>
        </p:grpSpPr>
        <p:sp>
          <p:nvSpPr>
            <p:cNvPr id="6" name="矩形: 圆角 13">
              <a:extLst>
                <a:ext uri="{FF2B5EF4-FFF2-40B4-BE49-F238E27FC236}">
                  <a16:creationId xmlns:a16="http://schemas.microsoft.com/office/drawing/2014/main" id="{7B28A054-3F9B-63BA-9EC0-13760A769A53}"/>
                </a:ext>
              </a:extLst>
            </p:cNvPr>
            <p:cNvSpPr/>
            <p:nvPr/>
          </p:nvSpPr>
          <p:spPr>
            <a:xfrm>
              <a:off x="8392461" y="1501491"/>
              <a:ext cx="456974" cy="23732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14">
              <a:extLst>
                <a:ext uri="{FF2B5EF4-FFF2-40B4-BE49-F238E27FC236}">
                  <a16:creationId xmlns:a16="http://schemas.microsoft.com/office/drawing/2014/main" id="{F60F7EBC-FD1B-AB67-6C1E-7E327E3BFDF1}"/>
                </a:ext>
              </a:extLst>
            </p:cNvPr>
            <p:cNvSpPr/>
            <p:nvPr/>
          </p:nvSpPr>
          <p:spPr>
            <a:xfrm>
              <a:off x="8731747" y="1531157"/>
              <a:ext cx="76145" cy="4449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6">
              <a:extLst>
                <a:ext uri="{FF2B5EF4-FFF2-40B4-BE49-F238E27FC236}">
                  <a16:creationId xmlns:a16="http://schemas.microsoft.com/office/drawing/2014/main" id="{A2EA7804-0299-19BB-6112-1A8BF6FA452A}"/>
                </a:ext>
              </a:extLst>
            </p:cNvPr>
            <p:cNvCxnSpPr>
              <a:cxnSpLocks/>
            </p:cNvCxnSpPr>
            <p:nvPr/>
          </p:nvCxnSpPr>
          <p:spPr>
            <a:xfrm>
              <a:off x="8425864" y="1325017"/>
              <a:ext cx="0" cy="200538"/>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12" name="Group 5">
            <a:extLst>
              <a:ext uri="{FF2B5EF4-FFF2-40B4-BE49-F238E27FC236}">
                <a16:creationId xmlns:a16="http://schemas.microsoft.com/office/drawing/2014/main" id="{84C54819-3C4B-D445-946F-E7D52DF76805}"/>
              </a:ext>
            </a:extLst>
          </p:cNvPr>
          <p:cNvGrpSpPr/>
          <p:nvPr/>
        </p:nvGrpSpPr>
        <p:grpSpPr>
          <a:xfrm>
            <a:off x="5261906" y="3470062"/>
            <a:ext cx="456974" cy="413800"/>
            <a:chOff x="8392461" y="1325017"/>
            <a:chExt cx="456974" cy="413800"/>
          </a:xfrm>
          <a:effectLst>
            <a:outerShdw blurRad="76200" dir="13500000" sy="23000" kx="1200000" algn="br" rotWithShape="0">
              <a:prstClr val="black">
                <a:alpha val="20000"/>
              </a:prstClr>
            </a:outerShdw>
          </a:effectLst>
        </p:grpSpPr>
        <p:sp>
          <p:nvSpPr>
            <p:cNvPr id="13" name="矩形: 圆角 13">
              <a:extLst>
                <a:ext uri="{FF2B5EF4-FFF2-40B4-BE49-F238E27FC236}">
                  <a16:creationId xmlns:a16="http://schemas.microsoft.com/office/drawing/2014/main" id="{FB80CEA4-F381-77C6-A145-2BA0A94DB21B}"/>
                </a:ext>
              </a:extLst>
            </p:cNvPr>
            <p:cNvSpPr/>
            <p:nvPr/>
          </p:nvSpPr>
          <p:spPr>
            <a:xfrm>
              <a:off x="8392461" y="1501491"/>
              <a:ext cx="456974" cy="23732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4">
              <a:extLst>
                <a:ext uri="{FF2B5EF4-FFF2-40B4-BE49-F238E27FC236}">
                  <a16:creationId xmlns:a16="http://schemas.microsoft.com/office/drawing/2014/main" id="{EB65E77B-B10D-C185-252B-33C7ED2228B5}"/>
                </a:ext>
              </a:extLst>
            </p:cNvPr>
            <p:cNvSpPr/>
            <p:nvPr/>
          </p:nvSpPr>
          <p:spPr>
            <a:xfrm>
              <a:off x="8731747" y="1531157"/>
              <a:ext cx="76145" cy="4449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6">
              <a:extLst>
                <a:ext uri="{FF2B5EF4-FFF2-40B4-BE49-F238E27FC236}">
                  <a16:creationId xmlns:a16="http://schemas.microsoft.com/office/drawing/2014/main" id="{382C1867-7E0D-A957-237A-27EB1446BC01}"/>
                </a:ext>
              </a:extLst>
            </p:cNvPr>
            <p:cNvCxnSpPr>
              <a:cxnSpLocks/>
            </p:cNvCxnSpPr>
            <p:nvPr/>
          </p:nvCxnSpPr>
          <p:spPr>
            <a:xfrm>
              <a:off x="8425864" y="1325017"/>
              <a:ext cx="0" cy="200538"/>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16" name="Group 5">
            <a:extLst>
              <a:ext uri="{FF2B5EF4-FFF2-40B4-BE49-F238E27FC236}">
                <a16:creationId xmlns:a16="http://schemas.microsoft.com/office/drawing/2014/main" id="{41B858CA-1D1A-EEF8-849F-0030938BD275}"/>
              </a:ext>
            </a:extLst>
          </p:cNvPr>
          <p:cNvGrpSpPr/>
          <p:nvPr/>
        </p:nvGrpSpPr>
        <p:grpSpPr>
          <a:xfrm>
            <a:off x="5261906" y="4292450"/>
            <a:ext cx="456974" cy="413800"/>
            <a:chOff x="8392461" y="1325017"/>
            <a:chExt cx="456974" cy="413800"/>
          </a:xfrm>
          <a:effectLst>
            <a:outerShdw blurRad="76200" dir="13500000" sy="23000" kx="1200000" algn="br" rotWithShape="0">
              <a:prstClr val="black">
                <a:alpha val="20000"/>
              </a:prstClr>
            </a:outerShdw>
          </a:effectLst>
        </p:grpSpPr>
        <p:sp>
          <p:nvSpPr>
            <p:cNvPr id="17" name="矩形: 圆角 13">
              <a:extLst>
                <a:ext uri="{FF2B5EF4-FFF2-40B4-BE49-F238E27FC236}">
                  <a16:creationId xmlns:a16="http://schemas.microsoft.com/office/drawing/2014/main" id="{05B8305F-A25E-42C1-4980-681F32C090C1}"/>
                </a:ext>
              </a:extLst>
            </p:cNvPr>
            <p:cNvSpPr/>
            <p:nvPr/>
          </p:nvSpPr>
          <p:spPr>
            <a:xfrm>
              <a:off x="8392461" y="1501491"/>
              <a:ext cx="456974" cy="23732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4">
              <a:extLst>
                <a:ext uri="{FF2B5EF4-FFF2-40B4-BE49-F238E27FC236}">
                  <a16:creationId xmlns:a16="http://schemas.microsoft.com/office/drawing/2014/main" id="{7E9190F7-8D87-AAF0-6282-00ABDAFF9B86}"/>
                </a:ext>
              </a:extLst>
            </p:cNvPr>
            <p:cNvSpPr/>
            <p:nvPr/>
          </p:nvSpPr>
          <p:spPr>
            <a:xfrm>
              <a:off x="8731747" y="1531157"/>
              <a:ext cx="76145" cy="4449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6">
              <a:extLst>
                <a:ext uri="{FF2B5EF4-FFF2-40B4-BE49-F238E27FC236}">
                  <a16:creationId xmlns:a16="http://schemas.microsoft.com/office/drawing/2014/main" id="{F406BF03-8FA3-1D9C-D8C2-08754D59FF35}"/>
                </a:ext>
              </a:extLst>
            </p:cNvPr>
            <p:cNvCxnSpPr>
              <a:cxnSpLocks/>
            </p:cNvCxnSpPr>
            <p:nvPr/>
          </p:nvCxnSpPr>
          <p:spPr>
            <a:xfrm>
              <a:off x="8425864" y="1325017"/>
              <a:ext cx="0" cy="200538"/>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20" name="Group 14">
            <a:extLst>
              <a:ext uri="{FF2B5EF4-FFF2-40B4-BE49-F238E27FC236}">
                <a16:creationId xmlns:a16="http://schemas.microsoft.com/office/drawing/2014/main" id="{CA606168-C2A0-6E17-4DE5-8A7C6D958B73}"/>
              </a:ext>
            </a:extLst>
          </p:cNvPr>
          <p:cNvGrpSpPr/>
          <p:nvPr/>
        </p:nvGrpSpPr>
        <p:grpSpPr>
          <a:xfrm>
            <a:off x="1162466" y="4468924"/>
            <a:ext cx="186953" cy="237326"/>
            <a:chOff x="7705824" y="2487142"/>
            <a:chExt cx="186953" cy="237326"/>
          </a:xfrm>
          <a:effectLst>
            <a:outerShdw blurRad="76200" dir="13500000" sy="23000" kx="1200000" algn="br" rotWithShape="0">
              <a:prstClr val="black">
                <a:alpha val="20000"/>
              </a:prstClr>
            </a:outerShdw>
          </a:effectLst>
        </p:grpSpPr>
        <p:sp>
          <p:nvSpPr>
            <p:cNvPr id="21" name="矩形: 圆角 2">
              <a:extLst>
                <a:ext uri="{FF2B5EF4-FFF2-40B4-BE49-F238E27FC236}">
                  <a16:creationId xmlns:a16="http://schemas.microsoft.com/office/drawing/2014/main" id="{5854E005-2F6C-8979-8330-9978EE5105B2}"/>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12">
              <a:extLst>
                <a:ext uri="{FF2B5EF4-FFF2-40B4-BE49-F238E27FC236}">
                  <a16:creationId xmlns:a16="http://schemas.microsoft.com/office/drawing/2014/main" id="{E1D45737-D5AD-D0C4-4C3E-04569E672F09}"/>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4" name="直接连接符 23">
            <a:extLst>
              <a:ext uri="{FF2B5EF4-FFF2-40B4-BE49-F238E27FC236}">
                <a16:creationId xmlns:a16="http://schemas.microsoft.com/office/drawing/2014/main" id="{466094AC-F10A-CBC0-3BE8-F69292C9DB7A}"/>
              </a:ext>
            </a:extLst>
          </p:cNvPr>
          <p:cNvCxnSpPr>
            <a:cxnSpLocks/>
            <a:stCxn id="21" idx="3"/>
          </p:cNvCxnSpPr>
          <p:nvPr/>
        </p:nvCxnSpPr>
        <p:spPr>
          <a:xfrm flipV="1">
            <a:off x="1349419" y="2759362"/>
            <a:ext cx="3912487" cy="1828225"/>
          </a:xfrm>
          <a:prstGeom prst="line">
            <a:avLst/>
          </a:prstGeom>
          <a:ln w="28575" cap="flat" cmpd="sng" algn="ctr">
            <a:solidFill>
              <a:schemeClr val="dk1"/>
            </a:solidFill>
            <a:prstDash val="dash"/>
            <a:round/>
            <a:headEnd type="none" w="med" len="med"/>
            <a:tailEnd type="none" w="med" len="med"/>
          </a:ln>
          <a:effectLst>
            <a:outerShdw blurRad="76200" dir="13500000" sy="23000" kx="1200000" algn="br" rotWithShape="0">
              <a:prstClr val="black">
                <a:alpha val="20000"/>
              </a:prstClr>
            </a:outerShdw>
          </a:effectLst>
        </p:spPr>
        <p:style>
          <a:lnRef idx="0">
            <a:scrgbClr r="0" g="0" b="0"/>
          </a:lnRef>
          <a:fillRef idx="0">
            <a:scrgbClr r="0" g="0" b="0"/>
          </a:fillRef>
          <a:effectRef idx="0">
            <a:scrgbClr r="0" g="0" b="0"/>
          </a:effectRef>
          <a:fontRef idx="minor">
            <a:schemeClr val="tx1"/>
          </a:fontRef>
        </p:style>
      </p:cxnSp>
      <p:cxnSp>
        <p:nvCxnSpPr>
          <p:cNvPr id="26" name="直接连接符 25">
            <a:extLst>
              <a:ext uri="{FF2B5EF4-FFF2-40B4-BE49-F238E27FC236}">
                <a16:creationId xmlns:a16="http://schemas.microsoft.com/office/drawing/2014/main" id="{E4D6B33F-5BD3-D9CA-1B41-6514CE7C2364}"/>
              </a:ext>
            </a:extLst>
          </p:cNvPr>
          <p:cNvCxnSpPr>
            <a:cxnSpLocks/>
            <a:stCxn id="21" idx="3"/>
          </p:cNvCxnSpPr>
          <p:nvPr/>
        </p:nvCxnSpPr>
        <p:spPr>
          <a:xfrm flipV="1">
            <a:off x="1349419" y="3569613"/>
            <a:ext cx="3912487" cy="1017974"/>
          </a:xfrm>
          <a:prstGeom prst="line">
            <a:avLst/>
          </a:prstGeom>
          <a:ln w="28575" cap="flat" cmpd="sng" algn="ctr">
            <a:solidFill>
              <a:schemeClr val="dk1"/>
            </a:solidFill>
            <a:prstDash val="dash"/>
            <a:round/>
            <a:headEnd type="none" w="med" len="med"/>
            <a:tailEnd type="none" w="med" len="med"/>
          </a:ln>
          <a:effectLst>
            <a:outerShdw blurRad="76200" dir="13500000" sy="23000" kx="1200000" algn="br" rotWithShape="0">
              <a:prstClr val="black">
                <a:alpha val="20000"/>
              </a:prstClr>
            </a:outerShdw>
          </a:effectLst>
        </p:spPr>
        <p:style>
          <a:lnRef idx="0">
            <a:scrgbClr r="0" g="0" b="0"/>
          </a:lnRef>
          <a:fillRef idx="0">
            <a:scrgbClr r="0" g="0" b="0"/>
          </a:fillRef>
          <a:effectRef idx="0">
            <a:scrgbClr r="0" g="0" b="0"/>
          </a:effectRef>
          <a:fontRef idx="minor">
            <a:schemeClr val="tx1"/>
          </a:fontRef>
        </p:style>
      </p:cxnSp>
      <p:cxnSp>
        <p:nvCxnSpPr>
          <p:cNvPr id="27" name="直接连接符 26">
            <a:extLst>
              <a:ext uri="{FF2B5EF4-FFF2-40B4-BE49-F238E27FC236}">
                <a16:creationId xmlns:a16="http://schemas.microsoft.com/office/drawing/2014/main" id="{F372ACB2-854F-B0AB-9D41-A19815392191}"/>
              </a:ext>
            </a:extLst>
          </p:cNvPr>
          <p:cNvCxnSpPr>
            <a:cxnSpLocks/>
            <a:stCxn id="21" idx="3"/>
          </p:cNvCxnSpPr>
          <p:nvPr/>
        </p:nvCxnSpPr>
        <p:spPr>
          <a:xfrm flipV="1">
            <a:off x="1349419" y="4402134"/>
            <a:ext cx="3912487" cy="185453"/>
          </a:xfrm>
          <a:prstGeom prst="line">
            <a:avLst/>
          </a:prstGeom>
          <a:ln w="28575" cap="flat" cmpd="sng" algn="ctr">
            <a:solidFill>
              <a:schemeClr val="dk1"/>
            </a:solidFill>
            <a:prstDash val="dash"/>
            <a:round/>
            <a:headEnd type="none" w="med" len="med"/>
            <a:tailEnd type="none" w="med" len="med"/>
          </a:ln>
          <a:effectLst>
            <a:outerShdw blurRad="76200" dir="13500000" sy="23000" kx="1200000" algn="br" rotWithShape="0">
              <a:prstClr val="black">
                <a:alpha val="20000"/>
              </a:prstClr>
            </a:outerShdw>
          </a:effectLst>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386B20FC-371A-9011-D00A-12926FD938B3}"/>
              </a:ext>
            </a:extLst>
          </p:cNvPr>
          <p:cNvPicPr>
            <a:picLocks noChangeAspect="1"/>
          </p:cNvPicPr>
          <p:nvPr/>
        </p:nvPicPr>
        <p:blipFill>
          <a:blip r:embed="rId4"/>
          <a:stretch>
            <a:fillRect/>
          </a:stretch>
        </p:blipFill>
        <p:spPr>
          <a:xfrm>
            <a:off x="7046574" y="2525848"/>
            <a:ext cx="4654953" cy="3372955"/>
          </a:xfrm>
          <a:prstGeom prst="rect">
            <a:avLst/>
          </a:prstGeom>
        </p:spPr>
      </p:pic>
      <p:cxnSp>
        <p:nvCxnSpPr>
          <p:cNvPr id="9" name="Straight Arrow Connector 8">
            <a:extLst>
              <a:ext uri="{FF2B5EF4-FFF2-40B4-BE49-F238E27FC236}">
                <a16:creationId xmlns:a16="http://schemas.microsoft.com/office/drawing/2014/main" id="{A82C1103-51D8-5894-5083-CF00E3D9D867}"/>
              </a:ext>
            </a:extLst>
          </p:cNvPr>
          <p:cNvCxnSpPr/>
          <p:nvPr/>
        </p:nvCxnSpPr>
        <p:spPr>
          <a:xfrm flipV="1">
            <a:off x="8624516" y="2381100"/>
            <a:ext cx="2267712" cy="180983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BC28ED04-E782-F1D6-0516-BC1AE1AC2FB7}"/>
              </a:ext>
            </a:extLst>
          </p:cNvPr>
          <p:cNvGrpSpPr/>
          <p:nvPr/>
        </p:nvGrpSpPr>
        <p:grpSpPr>
          <a:xfrm>
            <a:off x="872308" y="4706250"/>
            <a:ext cx="729738" cy="650719"/>
            <a:chOff x="872308" y="4706250"/>
            <a:chExt cx="729738" cy="650719"/>
          </a:xfrm>
          <a:effectLst>
            <a:outerShdw blurRad="76200" dir="13500000" sy="23000" kx="1200000" algn="br" rotWithShape="0">
              <a:prstClr val="black">
                <a:alpha val="20000"/>
              </a:prstClr>
            </a:outerShdw>
          </a:effectLst>
        </p:grpSpPr>
        <p:sp>
          <p:nvSpPr>
            <p:cNvPr id="5" name="Rectangle 4">
              <a:extLst>
                <a:ext uri="{FF2B5EF4-FFF2-40B4-BE49-F238E27FC236}">
                  <a16:creationId xmlns:a16="http://schemas.microsoft.com/office/drawing/2014/main" id="{9946ACDC-88F1-E36F-B79C-4BA204715A34}"/>
                </a:ext>
              </a:extLst>
            </p:cNvPr>
            <p:cNvSpPr/>
            <p:nvPr/>
          </p:nvSpPr>
          <p:spPr>
            <a:xfrm>
              <a:off x="1212933" y="4706250"/>
              <a:ext cx="76200" cy="5403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683502C-4AA1-8ABE-B577-ABB92D77D28F}"/>
                </a:ext>
              </a:extLst>
            </p:cNvPr>
            <p:cNvSpPr/>
            <p:nvPr/>
          </p:nvSpPr>
          <p:spPr>
            <a:xfrm rot="4370354">
              <a:off x="1043402" y="5081678"/>
              <a:ext cx="45719" cy="3879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A078E46-4566-426B-4489-E7BC860A4384}"/>
                </a:ext>
              </a:extLst>
            </p:cNvPr>
            <p:cNvSpPr/>
            <p:nvPr/>
          </p:nvSpPr>
          <p:spPr>
            <a:xfrm rot="7471061">
              <a:off x="1385233" y="5140156"/>
              <a:ext cx="45719" cy="3879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AD6BFC8-FEBE-3EC5-7D2D-964160465D66}"/>
                </a:ext>
              </a:extLst>
            </p:cNvPr>
            <p:cNvSpPr/>
            <p:nvPr/>
          </p:nvSpPr>
          <p:spPr>
            <a:xfrm rot="3309193">
              <a:off x="1330126" y="5036336"/>
              <a:ext cx="45719" cy="2548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9FE2D1F2-B2E9-3159-959F-04CD6A87B422}"/>
              </a:ext>
            </a:extLst>
          </p:cNvPr>
          <p:cNvGrpSpPr/>
          <p:nvPr/>
        </p:nvGrpSpPr>
        <p:grpSpPr>
          <a:xfrm>
            <a:off x="5087535" y="4703982"/>
            <a:ext cx="729738" cy="650719"/>
            <a:chOff x="872308" y="4706250"/>
            <a:chExt cx="729738" cy="650719"/>
          </a:xfrm>
          <a:effectLst>
            <a:outerShdw blurRad="76200" dir="13500000" sy="23000" kx="1200000" algn="br" rotWithShape="0">
              <a:prstClr val="black">
                <a:alpha val="20000"/>
              </a:prstClr>
            </a:outerShdw>
          </a:effectLst>
        </p:grpSpPr>
        <p:sp>
          <p:nvSpPr>
            <p:cNvPr id="34" name="Rectangle 33">
              <a:extLst>
                <a:ext uri="{FF2B5EF4-FFF2-40B4-BE49-F238E27FC236}">
                  <a16:creationId xmlns:a16="http://schemas.microsoft.com/office/drawing/2014/main" id="{A06F2E2E-D6E3-E5BE-1FFC-9BB2DE036498}"/>
                </a:ext>
              </a:extLst>
            </p:cNvPr>
            <p:cNvSpPr/>
            <p:nvPr/>
          </p:nvSpPr>
          <p:spPr>
            <a:xfrm>
              <a:off x="1212933" y="4706250"/>
              <a:ext cx="76200" cy="5403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B4894C1-65E3-6A2F-512C-1FB7DF8E84DE}"/>
                </a:ext>
              </a:extLst>
            </p:cNvPr>
            <p:cNvSpPr/>
            <p:nvPr/>
          </p:nvSpPr>
          <p:spPr>
            <a:xfrm rot="4370354">
              <a:off x="1043402" y="5081678"/>
              <a:ext cx="45719" cy="3879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486A8E8-6F0D-3D78-8250-18388BC02127}"/>
                </a:ext>
              </a:extLst>
            </p:cNvPr>
            <p:cNvSpPr/>
            <p:nvPr/>
          </p:nvSpPr>
          <p:spPr>
            <a:xfrm rot="7471061">
              <a:off x="1385233" y="5140156"/>
              <a:ext cx="45719" cy="3879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856199D-6C65-1F4E-D230-2082E830F6D5}"/>
                </a:ext>
              </a:extLst>
            </p:cNvPr>
            <p:cNvSpPr/>
            <p:nvPr/>
          </p:nvSpPr>
          <p:spPr>
            <a:xfrm rot="3309193">
              <a:off x="1330126" y="5036336"/>
              <a:ext cx="45719" cy="2548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cxnSp>
        <p:nvCxnSpPr>
          <p:cNvPr id="38" name="直接连接符 26">
            <a:extLst>
              <a:ext uri="{FF2B5EF4-FFF2-40B4-BE49-F238E27FC236}">
                <a16:creationId xmlns:a16="http://schemas.microsoft.com/office/drawing/2014/main" id="{FD6A7063-C19D-1DF1-0355-7DF1E81EF66A}"/>
              </a:ext>
            </a:extLst>
          </p:cNvPr>
          <p:cNvCxnSpPr>
            <a:cxnSpLocks/>
          </p:cNvCxnSpPr>
          <p:nvPr/>
        </p:nvCxnSpPr>
        <p:spPr>
          <a:xfrm>
            <a:off x="5476040" y="3923266"/>
            <a:ext cx="0" cy="581099"/>
          </a:xfrm>
          <a:prstGeom prst="line">
            <a:avLst/>
          </a:prstGeom>
          <a:ln w="28575" cap="flat" cmpd="sng" algn="ctr">
            <a:solidFill>
              <a:schemeClr val="dk1"/>
            </a:solidFill>
            <a:prstDash val="dash"/>
            <a:round/>
            <a:headEnd type="none" w="med" len="med"/>
            <a:tailEnd type="none" w="med" len="med"/>
          </a:ln>
          <a:effectLst>
            <a:outerShdw blurRad="76200" dir="13500000" sy="23000" kx="1200000" algn="br" rotWithShape="0">
              <a:prstClr val="black">
                <a:alpha val="20000"/>
              </a:prstClr>
            </a:outerShdw>
          </a:effectLst>
        </p:spPr>
        <p:style>
          <a:lnRef idx="0">
            <a:scrgbClr r="0" g="0" b="0"/>
          </a:lnRef>
          <a:fillRef idx="0">
            <a:scrgbClr r="0" g="0" b="0"/>
          </a:fillRef>
          <a:effectRef idx="0">
            <a:scrgbClr r="0" g="0" b="0"/>
          </a:effectRef>
          <a:fontRef idx="minor">
            <a:schemeClr val="tx1"/>
          </a:fontRef>
        </p:style>
      </p:cxnSp>
      <p:cxnSp>
        <p:nvCxnSpPr>
          <p:cNvPr id="41" name="直接连接符 26">
            <a:extLst>
              <a:ext uri="{FF2B5EF4-FFF2-40B4-BE49-F238E27FC236}">
                <a16:creationId xmlns:a16="http://schemas.microsoft.com/office/drawing/2014/main" id="{3B3DC6CD-E141-6560-6824-134D20EEB50B}"/>
              </a:ext>
            </a:extLst>
          </p:cNvPr>
          <p:cNvCxnSpPr>
            <a:cxnSpLocks/>
          </p:cNvCxnSpPr>
          <p:nvPr/>
        </p:nvCxnSpPr>
        <p:spPr>
          <a:xfrm>
            <a:off x="5482029" y="3089501"/>
            <a:ext cx="0" cy="581099"/>
          </a:xfrm>
          <a:prstGeom prst="line">
            <a:avLst/>
          </a:prstGeom>
          <a:ln w="28575" cap="flat" cmpd="sng" algn="ctr">
            <a:solidFill>
              <a:schemeClr val="dk1"/>
            </a:solidFill>
            <a:prstDash val="dash"/>
            <a:round/>
            <a:headEnd type="none" w="med" len="med"/>
            <a:tailEnd type="none" w="med" len="med"/>
          </a:ln>
          <a:effectLst>
            <a:outerShdw blurRad="76200" dir="13500000" sy="23000" kx="1200000" algn="br" rotWithShape="0">
              <a:prstClr val="black">
                <a:alpha val="20000"/>
              </a:prstClr>
            </a:outerShdw>
          </a:effectLst>
        </p:spPr>
        <p:style>
          <a:lnRef idx="0">
            <a:scrgbClr r="0" g="0" b="0"/>
          </a:lnRef>
          <a:fillRef idx="0">
            <a:scrgbClr r="0" g="0" b="0"/>
          </a:fillRef>
          <a:effectRef idx="0">
            <a:scrgbClr r="0" g="0" b="0"/>
          </a:effectRef>
          <a:fontRef idx="minor">
            <a:schemeClr val="tx1"/>
          </a:fontRef>
        </p:style>
      </p:cxnSp>
      <p:sp>
        <p:nvSpPr>
          <p:cNvPr id="43" name="TextBox 42">
            <a:extLst>
              <a:ext uri="{FF2B5EF4-FFF2-40B4-BE49-F238E27FC236}">
                <a16:creationId xmlns:a16="http://schemas.microsoft.com/office/drawing/2014/main" id="{40E0617A-519F-8409-FD90-8780160D2853}"/>
              </a:ext>
            </a:extLst>
          </p:cNvPr>
          <p:cNvSpPr txBox="1"/>
          <p:nvPr/>
        </p:nvSpPr>
        <p:spPr>
          <a:xfrm>
            <a:off x="542261" y="455051"/>
            <a:ext cx="2650726" cy="646331"/>
          </a:xfrm>
          <a:prstGeom prst="rect">
            <a:avLst/>
          </a:prstGeom>
          <a:noFill/>
        </p:spPr>
        <p:txBody>
          <a:bodyPr wrap="none" rtlCol="0">
            <a:spAutoFit/>
          </a:bodyPr>
          <a:lstStyle/>
          <a:p>
            <a:r>
              <a:rPr lang="en-US" altLang="zh-CN" sz="3600" dirty="0"/>
              <a:t>Observations</a:t>
            </a:r>
          </a:p>
        </p:txBody>
      </p:sp>
      <p:sp>
        <p:nvSpPr>
          <p:cNvPr id="45" name="TextBox 44">
            <a:extLst>
              <a:ext uri="{FF2B5EF4-FFF2-40B4-BE49-F238E27FC236}">
                <a16:creationId xmlns:a16="http://schemas.microsoft.com/office/drawing/2014/main" id="{4EFE3D6B-E2BB-D728-2EF6-36B1C31C2B3F}"/>
              </a:ext>
            </a:extLst>
          </p:cNvPr>
          <p:cNvSpPr txBox="1"/>
          <p:nvPr/>
        </p:nvSpPr>
        <p:spPr>
          <a:xfrm>
            <a:off x="874198" y="6458797"/>
            <a:ext cx="5399994" cy="338554"/>
          </a:xfrm>
          <a:prstGeom prst="rect">
            <a:avLst/>
          </a:prstGeom>
          <a:noFill/>
        </p:spPr>
        <p:txBody>
          <a:bodyPr wrap="square">
            <a:spAutoFit/>
          </a:bodyPr>
          <a:lstStyle/>
          <a:p>
            <a:pPr algn="l"/>
            <a:r>
              <a:rPr lang="en-US" altLang="zh-CN" sz="1600" dirty="0"/>
              <a:t>Image</a:t>
            </a:r>
            <a:r>
              <a:rPr lang="zh-CN" altLang="en-US" sz="1600" dirty="0"/>
              <a:t> </a:t>
            </a:r>
            <a:r>
              <a:rPr lang="en-US" altLang="zh-CN" sz="1600" dirty="0"/>
              <a:t>source: </a:t>
            </a:r>
            <a:r>
              <a:rPr lang="en-US" sz="1600" b="0" i="0" u="none" strike="noStrike" dirty="0">
                <a:solidFill>
                  <a:srgbClr val="202124"/>
                </a:solidFill>
                <a:effectLst/>
                <a:latin typeface="Google Sans"/>
              </a:rPr>
              <a:t>https://xsj.699pic.com/</a:t>
            </a:r>
            <a:r>
              <a:rPr lang="en-US" sz="1600" b="0" i="0" u="none" strike="noStrike" dirty="0" err="1">
                <a:solidFill>
                  <a:srgbClr val="202124"/>
                </a:solidFill>
                <a:effectLst/>
                <a:latin typeface="Google Sans"/>
              </a:rPr>
              <a:t>tupian</a:t>
            </a:r>
            <a:r>
              <a:rPr lang="en-US" sz="1600" b="0" i="0" u="none" strike="noStrike" dirty="0">
                <a:solidFill>
                  <a:srgbClr val="202124"/>
                </a:solidFill>
                <a:effectLst/>
                <a:latin typeface="Google Sans"/>
              </a:rPr>
              <a:t>/0xt3i0.html</a:t>
            </a:r>
            <a:endParaRPr lang="en-US" sz="1600" dirty="0">
              <a:effectLst/>
            </a:endParaRPr>
          </a:p>
        </p:txBody>
      </p:sp>
      <p:cxnSp>
        <p:nvCxnSpPr>
          <p:cNvPr id="3" name="直接箭头连接符 22">
            <a:extLst>
              <a:ext uri="{FF2B5EF4-FFF2-40B4-BE49-F238E27FC236}">
                <a16:creationId xmlns:a16="http://schemas.microsoft.com/office/drawing/2014/main" id="{A57368DE-8089-95FF-5E07-84BEDBACE8DB}"/>
              </a:ext>
            </a:extLst>
          </p:cNvPr>
          <p:cNvCxnSpPr>
            <a:cxnSpLocks/>
          </p:cNvCxnSpPr>
          <p:nvPr/>
        </p:nvCxnSpPr>
        <p:spPr>
          <a:xfrm>
            <a:off x="6180882" y="4543088"/>
            <a:ext cx="0" cy="80934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2">
            <a:extLst>
              <a:ext uri="{FF2B5EF4-FFF2-40B4-BE49-F238E27FC236}">
                <a16:creationId xmlns:a16="http://schemas.microsoft.com/office/drawing/2014/main" id="{999A0289-C2C9-822B-C5EA-A9EFDC63AE0F}"/>
              </a:ext>
            </a:extLst>
          </p:cNvPr>
          <p:cNvCxnSpPr>
            <a:cxnSpLocks/>
          </p:cNvCxnSpPr>
          <p:nvPr/>
        </p:nvCxnSpPr>
        <p:spPr>
          <a:xfrm>
            <a:off x="6180882" y="3720700"/>
            <a:ext cx="0" cy="80934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2">
            <a:extLst>
              <a:ext uri="{FF2B5EF4-FFF2-40B4-BE49-F238E27FC236}">
                <a16:creationId xmlns:a16="http://schemas.microsoft.com/office/drawing/2014/main" id="{05C6D70E-2E3B-003A-3AB5-E1DFBC2CF95C}"/>
              </a:ext>
            </a:extLst>
          </p:cNvPr>
          <p:cNvCxnSpPr>
            <a:cxnSpLocks/>
          </p:cNvCxnSpPr>
          <p:nvPr/>
        </p:nvCxnSpPr>
        <p:spPr>
          <a:xfrm>
            <a:off x="6180882" y="2902024"/>
            <a:ext cx="0" cy="80934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2">
            <a:extLst>
              <a:ext uri="{FF2B5EF4-FFF2-40B4-BE49-F238E27FC236}">
                <a16:creationId xmlns:a16="http://schemas.microsoft.com/office/drawing/2014/main" id="{98CE995F-C246-2FCA-AD70-32E18F323A39}"/>
              </a:ext>
            </a:extLst>
          </p:cNvPr>
          <p:cNvCxnSpPr>
            <a:cxnSpLocks/>
          </p:cNvCxnSpPr>
          <p:nvPr/>
        </p:nvCxnSpPr>
        <p:spPr>
          <a:xfrm>
            <a:off x="734919" y="4515095"/>
            <a:ext cx="0" cy="80934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6">
            <a:extLst>
              <a:ext uri="{FF2B5EF4-FFF2-40B4-BE49-F238E27FC236}">
                <a16:creationId xmlns:a16="http://schemas.microsoft.com/office/drawing/2014/main" id="{70E85B62-1699-88F6-5F51-1953534CC1ED}"/>
              </a:ext>
            </a:extLst>
          </p:cNvPr>
          <p:cNvSpPr txBox="1"/>
          <p:nvPr/>
        </p:nvSpPr>
        <p:spPr>
          <a:xfrm>
            <a:off x="-62274" y="4766557"/>
            <a:ext cx="1052678" cy="461665"/>
          </a:xfrm>
          <a:prstGeom prst="rect">
            <a:avLst/>
          </a:prstGeom>
          <a:noFill/>
        </p:spPr>
        <p:txBody>
          <a:bodyPr wrap="square">
            <a:spAutoFit/>
          </a:bodyPr>
          <a:lstStyle/>
          <a:p>
            <a:pPr algn="just"/>
            <a:r>
              <a:rPr lang="en-US" sz="2400" dirty="0"/>
              <a:t>0.5 m</a:t>
            </a:r>
            <a:endParaRPr lang="en-US" sz="2400" dirty="0">
              <a:effectLst/>
            </a:endParaRPr>
          </a:p>
        </p:txBody>
      </p:sp>
      <p:sp>
        <p:nvSpPr>
          <p:cNvPr id="47" name="TextBox 6">
            <a:extLst>
              <a:ext uri="{FF2B5EF4-FFF2-40B4-BE49-F238E27FC236}">
                <a16:creationId xmlns:a16="http://schemas.microsoft.com/office/drawing/2014/main" id="{CE2AE200-417F-8F99-5E45-982F0AD164DE}"/>
              </a:ext>
            </a:extLst>
          </p:cNvPr>
          <p:cNvSpPr txBox="1"/>
          <p:nvPr/>
        </p:nvSpPr>
        <p:spPr>
          <a:xfrm>
            <a:off x="6194844" y="4704385"/>
            <a:ext cx="1052678" cy="461665"/>
          </a:xfrm>
          <a:prstGeom prst="rect">
            <a:avLst/>
          </a:prstGeom>
          <a:noFill/>
        </p:spPr>
        <p:txBody>
          <a:bodyPr wrap="square">
            <a:spAutoFit/>
          </a:bodyPr>
          <a:lstStyle/>
          <a:p>
            <a:pPr algn="just"/>
            <a:r>
              <a:rPr lang="en-US" sz="2400" dirty="0"/>
              <a:t>0.5 m</a:t>
            </a:r>
            <a:endParaRPr lang="en-US" sz="2400" dirty="0">
              <a:effectLst/>
            </a:endParaRPr>
          </a:p>
        </p:txBody>
      </p:sp>
      <p:sp>
        <p:nvSpPr>
          <p:cNvPr id="48" name="TextBox 6">
            <a:extLst>
              <a:ext uri="{FF2B5EF4-FFF2-40B4-BE49-F238E27FC236}">
                <a16:creationId xmlns:a16="http://schemas.microsoft.com/office/drawing/2014/main" id="{099ADD0D-6D77-4A71-191D-CD5410E3BDE4}"/>
              </a:ext>
            </a:extLst>
          </p:cNvPr>
          <p:cNvSpPr txBox="1"/>
          <p:nvPr/>
        </p:nvSpPr>
        <p:spPr>
          <a:xfrm>
            <a:off x="6170583" y="3944903"/>
            <a:ext cx="1052678" cy="461665"/>
          </a:xfrm>
          <a:prstGeom prst="rect">
            <a:avLst/>
          </a:prstGeom>
          <a:noFill/>
        </p:spPr>
        <p:txBody>
          <a:bodyPr wrap="square">
            <a:spAutoFit/>
          </a:bodyPr>
          <a:lstStyle/>
          <a:p>
            <a:pPr algn="just"/>
            <a:r>
              <a:rPr lang="en-US" sz="2400" dirty="0"/>
              <a:t>0.5 m</a:t>
            </a:r>
            <a:endParaRPr lang="en-US" sz="2400" dirty="0">
              <a:effectLst/>
            </a:endParaRPr>
          </a:p>
        </p:txBody>
      </p:sp>
      <p:sp>
        <p:nvSpPr>
          <p:cNvPr id="49" name="TextBox 6">
            <a:extLst>
              <a:ext uri="{FF2B5EF4-FFF2-40B4-BE49-F238E27FC236}">
                <a16:creationId xmlns:a16="http://schemas.microsoft.com/office/drawing/2014/main" id="{CA444836-E879-F4CF-1BE6-F95E8C800337}"/>
              </a:ext>
            </a:extLst>
          </p:cNvPr>
          <p:cNvSpPr txBox="1"/>
          <p:nvPr/>
        </p:nvSpPr>
        <p:spPr>
          <a:xfrm>
            <a:off x="6170583" y="3135558"/>
            <a:ext cx="1052678" cy="461665"/>
          </a:xfrm>
          <a:prstGeom prst="rect">
            <a:avLst/>
          </a:prstGeom>
          <a:noFill/>
        </p:spPr>
        <p:txBody>
          <a:bodyPr wrap="square">
            <a:spAutoFit/>
          </a:bodyPr>
          <a:lstStyle/>
          <a:p>
            <a:pPr algn="just"/>
            <a:r>
              <a:rPr lang="en-US" sz="2400" dirty="0"/>
              <a:t>0.5 m</a:t>
            </a:r>
            <a:endParaRPr lang="en-US" sz="2400" dirty="0">
              <a:effectLst/>
            </a:endParaRPr>
          </a:p>
        </p:txBody>
      </p:sp>
      <p:sp>
        <p:nvSpPr>
          <p:cNvPr id="4" name="Slide Number Placeholder 3">
            <a:extLst>
              <a:ext uri="{FF2B5EF4-FFF2-40B4-BE49-F238E27FC236}">
                <a16:creationId xmlns:a16="http://schemas.microsoft.com/office/drawing/2014/main" id="{84FE5E47-C05D-3F14-F948-9C39A0803EFF}"/>
              </a:ext>
            </a:extLst>
          </p:cNvPr>
          <p:cNvSpPr>
            <a:spLocks noGrp="1"/>
          </p:cNvSpPr>
          <p:nvPr>
            <p:ph type="sldNum" sz="quarter" idx="12"/>
          </p:nvPr>
        </p:nvSpPr>
        <p:spPr/>
        <p:txBody>
          <a:bodyPr/>
          <a:lstStyle/>
          <a:p>
            <a:fld id="{32948EFA-1E7C-BD41-B206-9D11FECA6F57}" type="slidenum">
              <a:rPr lang="en-US" smtClean="0"/>
              <a:t>13</a:t>
            </a:fld>
            <a:endParaRPr lang="en-US"/>
          </a:p>
        </p:txBody>
      </p:sp>
    </p:spTree>
    <p:extLst>
      <p:ext uri="{BB962C8B-B14F-4D97-AF65-F5344CB8AC3E}">
        <p14:creationId xmlns:p14="http://schemas.microsoft.com/office/powerpoint/2010/main" val="228716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7" grpId="0"/>
      <p:bldP spid="48" grpId="0"/>
      <p:bldP spid="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25EFE4-0FB6-0D9F-AF74-D4481BB27DCC}"/>
              </a:ext>
            </a:extLst>
          </p:cNvPr>
          <p:cNvSpPr txBox="1"/>
          <p:nvPr/>
        </p:nvSpPr>
        <p:spPr>
          <a:xfrm>
            <a:off x="542261" y="455051"/>
            <a:ext cx="5027017" cy="646331"/>
          </a:xfrm>
          <a:prstGeom prst="rect">
            <a:avLst/>
          </a:prstGeom>
          <a:noFill/>
        </p:spPr>
        <p:txBody>
          <a:bodyPr wrap="none" rtlCol="0">
            <a:spAutoFit/>
          </a:bodyPr>
          <a:lstStyle/>
          <a:p>
            <a:r>
              <a:rPr lang="en-US" altLang="zh-CN" sz="3600" dirty="0"/>
              <a:t>Summary of Observations</a:t>
            </a:r>
          </a:p>
        </p:txBody>
      </p:sp>
      <p:sp>
        <p:nvSpPr>
          <p:cNvPr id="2" name="TextBox 1">
            <a:extLst>
              <a:ext uri="{FF2B5EF4-FFF2-40B4-BE49-F238E27FC236}">
                <a16:creationId xmlns:a16="http://schemas.microsoft.com/office/drawing/2014/main" id="{1C790102-1838-DDA6-25F3-2145A8EF55B0}"/>
              </a:ext>
            </a:extLst>
          </p:cNvPr>
          <p:cNvSpPr txBox="1"/>
          <p:nvPr/>
        </p:nvSpPr>
        <p:spPr>
          <a:xfrm>
            <a:off x="1396537" y="5073804"/>
            <a:ext cx="10289940" cy="954107"/>
          </a:xfrm>
          <a:prstGeom prst="rect">
            <a:avLst/>
          </a:prstGeom>
          <a:noFill/>
        </p:spPr>
        <p:txBody>
          <a:bodyPr wrap="square" rtlCol="0">
            <a:spAutoFit/>
          </a:bodyPr>
          <a:lstStyle/>
          <a:p>
            <a:r>
              <a:rPr lang="en-US" sz="2800" dirty="0"/>
              <a:t>We need </a:t>
            </a:r>
            <a:r>
              <a:rPr lang="en-US" sz="2800" dirty="0">
                <a:effectLst/>
              </a:rPr>
              <a:t>to quantify the shadowing effect of surrounding objects according to the diffraction theory.</a:t>
            </a:r>
          </a:p>
        </p:txBody>
      </p:sp>
      <p:grpSp>
        <p:nvGrpSpPr>
          <p:cNvPr id="6" name="组合 1">
            <a:extLst>
              <a:ext uri="{FF2B5EF4-FFF2-40B4-BE49-F238E27FC236}">
                <a16:creationId xmlns:a16="http://schemas.microsoft.com/office/drawing/2014/main" id="{6B054410-67FC-3230-DE5C-B1F2EB76F052}"/>
              </a:ext>
            </a:extLst>
          </p:cNvPr>
          <p:cNvGrpSpPr/>
          <p:nvPr/>
        </p:nvGrpSpPr>
        <p:grpSpPr>
          <a:xfrm>
            <a:off x="1839682" y="2452253"/>
            <a:ext cx="7765190" cy="1684277"/>
            <a:chOff x="710136" y="1895401"/>
            <a:chExt cx="7765190" cy="1684277"/>
          </a:xfrm>
        </p:grpSpPr>
        <p:grpSp>
          <p:nvGrpSpPr>
            <p:cNvPr id="7" name="组合 4">
              <a:extLst>
                <a:ext uri="{FF2B5EF4-FFF2-40B4-BE49-F238E27FC236}">
                  <a16:creationId xmlns:a16="http://schemas.microsoft.com/office/drawing/2014/main" id="{7EE9994E-72BD-C368-66C9-023DC40B18CD}"/>
                </a:ext>
              </a:extLst>
            </p:cNvPr>
            <p:cNvGrpSpPr/>
            <p:nvPr/>
          </p:nvGrpSpPr>
          <p:grpSpPr>
            <a:xfrm>
              <a:off x="1008748" y="2035581"/>
              <a:ext cx="7346663" cy="706199"/>
              <a:chOff x="683589" y="5012524"/>
              <a:chExt cx="7346663" cy="706199"/>
            </a:xfrm>
            <a:gradFill>
              <a:gsLst>
                <a:gs pos="5000">
                  <a:schemeClr val="accent6">
                    <a:lumMod val="10000"/>
                    <a:lumOff val="90000"/>
                  </a:schemeClr>
                </a:gs>
                <a:gs pos="77000">
                  <a:schemeClr val="accent6">
                    <a:lumMod val="60000"/>
                    <a:lumOff val="40000"/>
                  </a:schemeClr>
                </a:gs>
                <a:gs pos="66000">
                  <a:schemeClr val="accent6">
                    <a:lumMod val="60000"/>
                    <a:lumOff val="40000"/>
                  </a:schemeClr>
                </a:gs>
                <a:gs pos="100000">
                  <a:schemeClr val="accent2">
                    <a:lumMod val="50000"/>
                  </a:schemeClr>
                </a:gs>
              </a:gsLst>
              <a:lin ang="5400000" scaled="1"/>
            </a:gradFill>
          </p:grpSpPr>
          <p:grpSp>
            <p:nvGrpSpPr>
              <p:cNvPr id="315" name="组合 164">
                <a:extLst>
                  <a:ext uri="{FF2B5EF4-FFF2-40B4-BE49-F238E27FC236}">
                    <a16:creationId xmlns:a16="http://schemas.microsoft.com/office/drawing/2014/main" id="{57603391-4709-95DE-BAD0-C6C4C12C2F71}"/>
                  </a:ext>
                </a:extLst>
              </p:cNvPr>
              <p:cNvGrpSpPr/>
              <p:nvPr/>
            </p:nvGrpSpPr>
            <p:grpSpPr>
              <a:xfrm>
                <a:off x="2533282" y="5032924"/>
                <a:ext cx="566338" cy="685799"/>
                <a:chOff x="1433543" y="2725502"/>
                <a:chExt cx="566338" cy="685799"/>
              </a:xfrm>
              <a:grpFill/>
            </p:grpSpPr>
            <p:sp>
              <p:nvSpPr>
                <p:cNvPr id="349" name="椭圆 198">
                  <a:extLst>
                    <a:ext uri="{FF2B5EF4-FFF2-40B4-BE49-F238E27FC236}">
                      <a16:creationId xmlns:a16="http://schemas.microsoft.com/office/drawing/2014/main" id="{4F1BD0B1-8268-8486-866A-5FD53A5B900A}"/>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50" name="矩形 199">
                  <a:extLst>
                    <a:ext uri="{FF2B5EF4-FFF2-40B4-BE49-F238E27FC236}">
                      <a16:creationId xmlns:a16="http://schemas.microsoft.com/office/drawing/2014/main" id="{CF56AB6D-7773-AC13-AE3F-C8B9B23FDEDE}"/>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16" name="组合 165">
                <a:extLst>
                  <a:ext uri="{FF2B5EF4-FFF2-40B4-BE49-F238E27FC236}">
                    <a16:creationId xmlns:a16="http://schemas.microsoft.com/office/drawing/2014/main" id="{F7CD66BE-29E8-89B6-DFE2-803E713C7DE3}"/>
                  </a:ext>
                </a:extLst>
              </p:cNvPr>
              <p:cNvGrpSpPr/>
              <p:nvPr/>
            </p:nvGrpSpPr>
            <p:grpSpPr>
              <a:xfrm>
                <a:off x="3150256" y="5022724"/>
                <a:ext cx="566338" cy="685799"/>
                <a:chOff x="1433543" y="2725502"/>
                <a:chExt cx="566338" cy="685799"/>
              </a:xfrm>
              <a:grpFill/>
            </p:grpSpPr>
            <p:sp>
              <p:nvSpPr>
                <p:cNvPr id="347" name="椭圆 196">
                  <a:extLst>
                    <a:ext uri="{FF2B5EF4-FFF2-40B4-BE49-F238E27FC236}">
                      <a16:creationId xmlns:a16="http://schemas.microsoft.com/office/drawing/2014/main" id="{B0C4FFFE-FD13-76F4-1C89-C6303C52EC77}"/>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48" name="矩形 197">
                  <a:extLst>
                    <a:ext uri="{FF2B5EF4-FFF2-40B4-BE49-F238E27FC236}">
                      <a16:creationId xmlns:a16="http://schemas.microsoft.com/office/drawing/2014/main" id="{B3D3289F-F724-59C3-59EB-01D4BC07A381}"/>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17" name="组合 166">
                <a:extLst>
                  <a:ext uri="{FF2B5EF4-FFF2-40B4-BE49-F238E27FC236}">
                    <a16:creationId xmlns:a16="http://schemas.microsoft.com/office/drawing/2014/main" id="{CA893F6A-40FE-430A-CB37-1334FBB3588C}"/>
                  </a:ext>
                </a:extLst>
              </p:cNvPr>
              <p:cNvGrpSpPr/>
              <p:nvPr/>
            </p:nvGrpSpPr>
            <p:grpSpPr>
              <a:xfrm>
                <a:off x="3764772" y="5032924"/>
                <a:ext cx="566338" cy="685799"/>
                <a:chOff x="1433543" y="2725502"/>
                <a:chExt cx="566338" cy="685799"/>
              </a:xfrm>
              <a:grpFill/>
            </p:grpSpPr>
            <p:sp>
              <p:nvSpPr>
                <p:cNvPr id="345" name="椭圆 194">
                  <a:extLst>
                    <a:ext uri="{FF2B5EF4-FFF2-40B4-BE49-F238E27FC236}">
                      <a16:creationId xmlns:a16="http://schemas.microsoft.com/office/drawing/2014/main" id="{8718DF03-E263-E812-3E35-4518F7C8AB4B}"/>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46" name="矩形 195">
                  <a:extLst>
                    <a:ext uri="{FF2B5EF4-FFF2-40B4-BE49-F238E27FC236}">
                      <a16:creationId xmlns:a16="http://schemas.microsoft.com/office/drawing/2014/main" id="{0E4831CA-2F88-EE4A-2E08-72AB17574996}"/>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18" name="组合 167">
                <a:extLst>
                  <a:ext uri="{FF2B5EF4-FFF2-40B4-BE49-F238E27FC236}">
                    <a16:creationId xmlns:a16="http://schemas.microsoft.com/office/drawing/2014/main" id="{31BE5A87-DF09-3F60-4C61-F3DC0D62853F}"/>
                  </a:ext>
                </a:extLst>
              </p:cNvPr>
              <p:cNvGrpSpPr/>
              <p:nvPr/>
            </p:nvGrpSpPr>
            <p:grpSpPr>
              <a:xfrm>
                <a:off x="683589" y="5032924"/>
                <a:ext cx="566338" cy="685799"/>
                <a:chOff x="1433543" y="2725502"/>
                <a:chExt cx="566338" cy="685799"/>
              </a:xfrm>
              <a:grpFill/>
            </p:grpSpPr>
            <p:sp>
              <p:nvSpPr>
                <p:cNvPr id="343" name="椭圆 192">
                  <a:extLst>
                    <a:ext uri="{FF2B5EF4-FFF2-40B4-BE49-F238E27FC236}">
                      <a16:creationId xmlns:a16="http://schemas.microsoft.com/office/drawing/2014/main" id="{C35C1F86-B856-48C0-55AE-A9F2E3C17C43}"/>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44" name="矩形 193">
                  <a:extLst>
                    <a:ext uri="{FF2B5EF4-FFF2-40B4-BE49-F238E27FC236}">
                      <a16:creationId xmlns:a16="http://schemas.microsoft.com/office/drawing/2014/main" id="{38CA907D-6053-18CA-5F55-8A2913355079}"/>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19" name="组合 168">
                <a:extLst>
                  <a:ext uri="{FF2B5EF4-FFF2-40B4-BE49-F238E27FC236}">
                    <a16:creationId xmlns:a16="http://schemas.microsoft.com/office/drawing/2014/main" id="{96055160-9EB5-F1B3-A303-626667BE3D5F}"/>
                  </a:ext>
                </a:extLst>
              </p:cNvPr>
              <p:cNvGrpSpPr/>
              <p:nvPr/>
            </p:nvGrpSpPr>
            <p:grpSpPr>
              <a:xfrm>
                <a:off x="1300563" y="5022724"/>
                <a:ext cx="566338" cy="685799"/>
                <a:chOff x="1433543" y="2725502"/>
                <a:chExt cx="566338" cy="685799"/>
              </a:xfrm>
              <a:grpFill/>
            </p:grpSpPr>
            <p:sp>
              <p:nvSpPr>
                <p:cNvPr id="341" name="椭圆 190">
                  <a:extLst>
                    <a:ext uri="{FF2B5EF4-FFF2-40B4-BE49-F238E27FC236}">
                      <a16:creationId xmlns:a16="http://schemas.microsoft.com/office/drawing/2014/main" id="{8F6B0BF3-6473-EA30-526E-7B79EA653F4F}"/>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42" name="矩形 191">
                  <a:extLst>
                    <a:ext uri="{FF2B5EF4-FFF2-40B4-BE49-F238E27FC236}">
                      <a16:creationId xmlns:a16="http://schemas.microsoft.com/office/drawing/2014/main" id="{3D0A6A5C-693E-0127-E53A-0F2AC87ADAAD}"/>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20" name="组合 169">
                <a:extLst>
                  <a:ext uri="{FF2B5EF4-FFF2-40B4-BE49-F238E27FC236}">
                    <a16:creationId xmlns:a16="http://schemas.microsoft.com/office/drawing/2014/main" id="{E47515C7-D9B8-8454-413B-57547255B5DE}"/>
                  </a:ext>
                </a:extLst>
              </p:cNvPr>
              <p:cNvGrpSpPr/>
              <p:nvPr/>
            </p:nvGrpSpPr>
            <p:grpSpPr>
              <a:xfrm>
                <a:off x="1915079" y="5032924"/>
                <a:ext cx="566338" cy="685799"/>
                <a:chOff x="1433543" y="2725502"/>
                <a:chExt cx="566338" cy="685799"/>
              </a:xfrm>
              <a:grpFill/>
            </p:grpSpPr>
            <p:sp>
              <p:nvSpPr>
                <p:cNvPr id="339" name="椭圆 188">
                  <a:extLst>
                    <a:ext uri="{FF2B5EF4-FFF2-40B4-BE49-F238E27FC236}">
                      <a16:creationId xmlns:a16="http://schemas.microsoft.com/office/drawing/2014/main" id="{CD7DED14-F68B-30D0-35DC-DF65410EF09A}"/>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40" name="矩形 189">
                  <a:extLst>
                    <a:ext uri="{FF2B5EF4-FFF2-40B4-BE49-F238E27FC236}">
                      <a16:creationId xmlns:a16="http://schemas.microsoft.com/office/drawing/2014/main" id="{EF6AC343-1DE0-307E-68B6-842529647473}"/>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21" name="组合 170">
                <a:extLst>
                  <a:ext uri="{FF2B5EF4-FFF2-40B4-BE49-F238E27FC236}">
                    <a16:creationId xmlns:a16="http://schemas.microsoft.com/office/drawing/2014/main" id="{F8BC724D-FDF6-0A91-337A-EAAE5D5F94E7}"/>
                  </a:ext>
                </a:extLst>
              </p:cNvPr>
              <p:cNvGrpSpPr/>
              <p:nvPr/>
            </p:nvGrpSpPr>
            <p:grpSpPr>
              <a:xfrm>
                <a:off x="6232424" y="5022724"/>
                <a:ext cx="566338" cy="685799"/>
                <a:chOff x="1433543" y="2725502"/>
                <a:chExt cx="566338" cy="685799"/>
              </a:xfrm>
              <a:grpFill/>
            </p:grpSpPr>
            <p:sp>
              <p:nvSpPr>
                <p:cNvPr id="337" name="椭圆 186">
                  <a:extLst>
                    <a:ext uri="{FF2B5EF4-FFF2-40B4-BE49-F238E27FC236}">
                      <a16:creationId xmlns:a16="http://schemas.microsoft.com/office/drawing/2014/main" id="{581F37F1-787D-1B87-5370-055C53D93A3B}"/>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38" name="矩形 187">
                  <a:extLst>
                    <a:ext uri="{FF2B5EF4-FFF2-40B4-BE49-F238E27FC236}">
                      <a16:creationId xmlns:a16="http://schemas.microsoft.com/office/drawing/2014/main" id="{7A380877-DD43-9081-7F69-30A485AE8CDD}"/>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22" name="组合 171">
                <a:extLst>
                  <a:ext uri="{FF2B5EF4-FFF2-40B4-BE49-F238E27FC236}">
                    <a16:creationId xmlns:a16="http://schemas.microsoft.com/office/drawing/2014/main" id="{54D6BAD2-AC8F-A5F5-1D74-E61F851D8641}"/>
                  </a:ext>
                </a:extLst>
              </p:cNvPr>
              <p:cNvGrpSpPr/>
              <p:nvPr/>
            </p:nvGrpSpPr>
            <p:grpSpPr>
              <a:xfrm>
                <a:off x="6849398" y="5012524"/>
                <a:ext cx="566338" cy="685799"/>
                <a:chOff x="1433543" y="2725502"/>
                <a:chExt cx="566338" cy="685799"/>
              </a:xfrm>
              <a:grpFill/>
            </p:grpSpPr>
            <p:sp>
              <p:nvSpPr>
                <p:cNvPr id="335" name="椭圆 184">
                  <a:extLst>
                    <a:ext uri="{FF2B5EF4-FFF2-40B4-BE49-F238E27FC236}">
                      <a16:creationId xmlns:a16="http://schemas.microsoft.com/office/drawing/2014/main" id="{199D51A2-2E6C-CD15-4010-1EFF4D98B446}"/>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36" name="矩形 185">
                  <a:extLst>
                    <a:ext uri="{FF2B5EF4-FFF2-40B4-BE49-F238E27FC236}">
                      <a16:creationId xmlns:a16="http://schemas.microsoft.com/office/drawing/2014/main" id="{C0C904B4-BBFF-AA51-F163-96E97837C196}"/>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23" name="组合 172">
                <a:extLst>
                  <a:ext uri="{FF2B5EF4-FFF2-40B4-BE49-F238E27FC236}">
                    <a16:creationId xmlns:a16="http://schemas.microsoft.com/office/drawing/2014/main" id="{3DDFF0E6-1A3D-C904-CDDE-81B54CB86BE4}"/>
                  </a:ext>
                </a:extLst>
              </p:cNvPr>
              <p:cNvGrpSpPr/>
              <p:nvPr/>
            </p:nvGrpSpPr>
            <p:grpSpPr>
              <a:xfrm>
                <a:off x="7463914" y="5022724"/>
                <a:ext cx="566338" cy="685799"/>
                <a:chOff x="1433543" y="2725502"/>
                <a:chExt cx="566338" cy="685799"/>
              </a:xfrm>
              <a:grpFill/>
            </p:grpSpPr>
            <p:sp>
              <p:nvSpPr>
                <p:cNvPr id="333" name="椭圆 182">
                  <a:extLst>
                    <a:ext uri="{FF2B5EF4-FFF2-40B4-BE49-F238E27FC236}">
                      <a16:creationId xmlns:a16="http://schemas.microsoft.com/office/drawing/2014/main" id="{ABE6D5E2-ACE1-5527-C25E-08112B0055DE}"/>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34" name="矩形 183">
                  <a:extLst>
                    <a:ext uri="{FF2B5EF4-FFF2-40B4-BE49-F238E27FC236}">
                      <a16:creationId xmlns:a16="http://schemas.microsoft.com/office/drawing/2014/main" id="{372D282E-340A-7A96-9C21-545EEBF9CF7F}"/>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24" name="组合 173">
                <a:extLst>
                  <a:ext uri="{FF2B5EF4-FFF2-40B4-BE49-F238E27FC236}">
                    <a16:creationId xmlns:a16="http://schemas.microsoft.com/office/drawing/2014/main" id="{83476873-3BB9-28C9-9387-09FF2F3AB802}"/>
                  </a:ext>
                </a:extLst>
              </p:cNvPr>
              <p:cNvGrpSpPr/>
              <p:nvPr/>
            </p:nvGrpSpPr>
            <p:grpSpPr>
              <a:xfrm>
                <a:off x="4382731" y="5022724"/>
                <a:ext cx="566338" cy="685799"/>
                <a:chOff x="1433543" y="2725502"/>
                <a:chExt cx="566338" cy="685799"/>
              </a:xfrm>
              <a:grpFill/>
            </p:grpSpPr>
            <p:sp>
              <p:nvSpPr>
                <p:cNvPr id="331" name="椭圆 180">
                  <a:extLst>
                    <a:ext uri="{FF2B5EF4-FFF2-40B4-BE49-F238E27FC236}">
                      <a16:creationId xmlns:a16="http://schemas.microsoft.com/office/drawing/2014/main" id="{DED2E225-9E41-62A0-7653-E194FD4E823B}"/>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32" name="矩形 181">
                  <a:extLst>
                    <a:ext uri="{FF2B5EF4-FFF2-40B4-BE49-F238E27FC236}">
                      <a16:creationId xmlns:a16="http://schemas.microsoft.com/office/drawing/2014/main" id="{17B45121-2642-7CA5-1394-D9B11616BB96}"/>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25" name="组合 174">
                <a:extLst>
                  <a:ext uri="{FF2B5EF4-FFF2-40B4-BE49-F238E27FC236}">
                    <a16:creationId xmlns:a16="http://schemas.microsoft.com/office/drawing/2014/main" id="{231C4471-FDEA-0B36-AC15-02A841558855}"/>
                  </a:ext>
                </a:extLst>
              </p:cNvPr>
              <p:cNvGrpSpPr/>
              <p:nvPr/>
            </p:nvGrpSpPr>
            <p:grpSpPr>
              <a:xfrm>
                <a:off x="4999705" y="5012524"/>
                <a:ext cx="566338" cy="685799"/>
                <a:chOff x="1433543" y="2725502"/>
                <a:chExt cx="566338" cy="685799"/>
              </a:xfrm>
              <a:grpFill/>
            </p:grpSpPr>
            <p:sp>
              <p:nvSpPr>
                <p:cNvPr id="329" name="椭圆 178">
                  <a:extLst>
                    <a:ext uri="{FF2B5EF4-FFF2-40B4-BE49-F238E27FC236}">
                      <a16:creationId xmlns:a16="http://schemas.microsoft.com/office/drawing/2014/main" id="{C26984DC-7C32-874C-367D-FF40B688E389}"/>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30" name="矩形 179">
                  <a:extLst>
                    <a:ext uri="{FF2B5EF4-FFF2-40B4-BE49-F238E27FC236}">
                      <a16:creationId xmlns:a16="http://schemas.microsoft.com/office/drawing/2014/main" id="{D5B7BBBD-B1B9-F1A8-C72C-BD251CC2CE58}"/>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326" name="组合 175">
                <a:extLst>
                  <a:ext uri="{FF2B5EF4-FFF2-40B4-BE49-F238E27FC236}">
                    <a16:creationId xmlns:a16="http://schemas.microsoft.com/office/drawing/2014/main" id="{9BDEEC57-3FAB-79BA-AED6-25F273E2421D}"/>
                  </a:ext>
                </a:extLst>
              </p:cNvPr>
              <p:cNvGrpSpPr/>
              <p:nvPr/>
            </p:nvGrpSpPr>
            <p:grpSpPr>
              <a:xfrm>
                <a:off x="5614221" y="5022724"/>
                <a:ext cx="566338" cy="685799"/>
                <a:chOff x="1433543" y="2725502"/>
                <a:chExt cx="566338" cy="685799"/>
              </a:xfrm>
              <a:grpFill/>
            </p:grpSpPr>
            <p:sp>
              <p:nvSpPr>
                <p:cNvPr id="327" name="椭圆 176">
                  <a:extLst>
                    <a:ext uri="{FF2B5EF4-FFF2-40B4-BE49-F238E27FC236}">
                      <a16:creationId xmlns:a16="http://schemas.microsoft.com/office/drawing/2014/main" id="{AE142378-179C-1A7B-ECEC-869009EDDB7D}"/>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28" name="矩形 177">
                  <a:extLst>
                    <a:ext uri="{FF2B5EF4-FFF2-40B4-BE49-F238E27FC236}">
                      <a16:creationId xmlns:a16="http://schemas.microsoft.com/office/drawing/2014/main" id="{A230D429-AE02-EEC6-0722-4F769C13CFB4}"/>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grpSp>
          <p:nvGrpSpPr>
            <p:cNvPr id="11" name="组合 5">
              <a:extLst>
                <a:ext uri="{FF2B5EF4-FFF2-40B4-BE49-F238E27FC236}">
                  <a16:creationId xmlns:a16="http://schemas.microsoft.com/office/drawing/2014/main" id="{55CB04CE-0F88-8EAE-9D9D-C5318B5327D9}"/>
                </a:ext>
              </a:extLst>
            </p:cNvPr>
            <p:cNvGrpSpPr/>
            <p:nvPr/>
          </p:nvGrpSpPr>
          <p:grpSpPr>
            <a:xfrm>
              <a:off x="8120060" y="1895401"/>
              <a:ext cx="355266" cy="1262462"/>
              <a:chOff x="4971069" y="4246386"/>
              <a:chExt cx="355266" cy="1262462"/>
            </a:xfrm>
          </p:grpSpPr>
          <p:grpSp>
            <p:nvGrpSpPr>
              <p:cNvPr id="283" name="组合 132">
                <a:extLst>
                  <a:ext uri="{FF2B5EF4-FFF2-40B4-BE49-F238E27FC236}">
                    <a16:creationId xmlns:a16="http://schemas.microsoft.com/office/drawing/2014/main" id="{E7132410-DAEF-720C-C657-6D363FF38BC9}"/>
                  </a:ext>
                </a:extLst>
              </p:cNvPr>
              <p:cNvGrpSpPr/>
              <p:nvPr/>
            </p:nvGrpSpPr>
            <p:grpSpPr>
              <a:xfrm>
                <a:off x="4994484" y="4246386"/>
                <a:ext cx="331851" cy="1262462"/>
                <a:chOff x="2397342" y="4743081"/>
                <a:chExt cx="331851" cy="1262462"/>
              </a:xfrm>
            </p:grpSpPr>
            <p:grpSp>
              <p:nvGrpSpPr>
                <p:cNvPr id="288" name="组合 137">
                  <a:extLst>
                    <a:ext uri="{FF2B5EF4-FFF2-40B4-BE49-F238E27FC236}">
                      <a16:creationId xmlns:a16="http://schemas.microsoft.com/office/drawing/2014/main" id="{FF6E6972-EC71-BFC2-6012-FF29C1B97EC1}"/>
                    </a:ext>
                  </a:extLst>
                </p:cNvPr>
                <p:cNvGrpSpPr/>
                <p:nvPr/>
              </p:nvGrpSpPr>
              <p:grpSpPr>
                <a:xfrm rot="21413658" flipH="1">
                  <a:off x="2397342" y="4755337"/>
                  <a:ext cx="291796" cy="1232168"/>
                  <a:chOff x="2404970" y="4756676"/>
                  <a:chExt cx="291796" cy="1232168"/>
                </a:xfrm>
              </p:grpSpPr>
              <p:cxnSp>
                <p:nvCxnSpPr>
                  <p:cNvPr id="304" name="直接连接符 153">
                    <a:extLst>
                      <a:ext uri="{FF2B5EF4-FFF2-40B4-BE49-F238E27FC236}">
                        <a16:creationId xmlns:a16="http://schemas.microsoft.com/office/drawing/2014/main" id="{1A7C7D71-CDCD-16CB-DF41-2393BA36449A}"/>
                      </a:ext>
                    </a:extLst>
                  </p:cNvPr>
                  <p:cNvCxnSpPr>
                    <a:cxnSpLocks/>
                  </p:cNvCxnSpPr>
                  <p:nvPr/>
                </p:nvCxnSpPr>
                <p:spPr>
                  <a:xfrm flipV="1">
                    <a:off x="2404970" y="5785001"/>
                    <a:ext cx="291796" cy="203843"/>
                  </a:xfrm>
                  <a:prstGeom prst="line">
                    <a:avLst/>
                  </a:prstGeom>
                  <a:ln w="19050"/>
                </p:spPr>
                <p:style>
                  <a:lnRef idx="1">
                    <a:schemeClr val="dk1"/>
                  </a:lnRef>
                  <a:fillRef idx="0">
                    <a:schemeClr val="dk1"/>
                  </a:fillRef>
                  <a:effectRef idx="0">
                    <a:schemeClr val="dk1"/>
                  </a:effectRef>
                  <a:fontRef idx="minor">
                    <a:schemeClr val="tx1"/>
                  </a:fontRef>
                </p:style>
              </p:cxnSp>
              <p:cxnSp>
                <p:nvCxnSpPr>
                  <p:cNvPr id="305" name="直接连接符 154">
                    <a:extLst>
                      <a:ext uri="{FF2B5EF4-FFF2-40B4-BE49-F238E27FC236}">
                        <a16:creationId xmlns:a16="http://schemas.microsoft.com/office/drawing/2014/main" id="{6035AE84-E519-3694-83C2-F9D1EC9C4304}"/>
                      </a:ext>
                    </a:extLst>
                  </p:cNvPr>
                  <p:cNvCxnSpPr>
                    <a:cxnSpLocks/>
                  </p:cNvCxnSpPr>
                  <p:nvPr/>
                </p:nvCxnSpPr>
                <p:spPr>
                  <a:xfrm>
                    <a:off x="2426972" y="5670283"/>
                    <a:ext cx="261459" cy="120425"/>
                  </a:xfrm>
                  <a:prstGeom prst="line">
                    <a:avLst/>
                  </a:prstGeom>
                  <a:ln w="19050"/>
                </p:spPr>
                <p:style>
                  <a:lnRef idx="1">
                    <a:schemeClr val="dk1"/>
                  </a:lnRef>
                  <a:fillRef idx="0">
                    <a:schemeClr val="dk1"/>
                  </a:fillRef>
                  <a:effectRef idx="0">
                    <a:schemeClr val="dk1"/>
                  </a:effectRef>
                  <a:fontRef idx="minor">
                    <a:schemeClr val="tx1"/>
                  </a:fontRef>
                </p:style>
              </p:cxnSp>
              <p:cxnSp>
                <p:nvCxnSpPr>
                  <p:cNvPr id="306" name="直接连接符 155">
                    <a:extLst>
                      <a:ext uri="{FF2B5EF4-FFF2-40B4-BE49-F238E27FC236}">
                        <a16:creationId xmlns:a16="http://schemas.microsoft.com/office/drawing/2014/main" id="{CD469F5B-F3F6-958D-07DF-90787AA3CBD7}"/>
                      </a:ext>
                    </a:extLst>
                  </p:cNvPr>
                  <p:cNvCxnSpPr>
                    <a:cxnSpLocks/>
                  </p:cNvCxnSpPr>
                  <p:nvPr/>
                </p:nvCxnSpPr>
                <p:spPr>
                  <a:xfrm flipV="1">
                    <a:off x="2426972" y="5526690"/>
                    <a:ext cx="232884" cy="142590"/>
                  </a:xfrm>
                  <a:prstGeom prst="line">
                    <a:avLst/>
                  </a:prstGeom>
                  <a:ln w="19050"/>
                </p:spPr>
                <p:style>
                  <a:lnRef idx="1">
                    <a:schemeClr val="dk1"/>
                  </a:lnRef>
                  <a:fillRef idx="0">
                    <a:schemeClr val="dk1"/>
                  </a:fillRef>
                  <a:effectRef idx="0">
                    <a:schemeClr val="dk1"/>
                  </a:effectRef>
                  <a:fontRef idx="minor">
                    <a:schemeClr val="tx1"/>
                  </a:fontRef>
                </p:style>
              </p:cxnSp>
              <p:cxnSp>
                <p:nvCxnSpPr>
                  <p:cNvPr id="307" name="直接连接符 156">
                    <a:extLst>
                      <a:ext uri="{FF2B5EF4-FFF2-40B4-BE49-F238E27FC236}">
                        <a16:creationId xmlns:a16="http://schemas.microsoft.com/office/drawing/2014/main" id="{071B8F21-E56F-DC4B-E185-711EBF8F67D1}"/>
                      </a:ext>
                    </a:extLst>
                  </p:cNvPr>
                  <p:cNvCxnSpPr>
                    <a:cxnSpLocks/>
                  </p:cNvCxnSpPr>
                  <p:nvPr/>
                </p:nvCxnSpPr>
                <p:spPr>
                  <a:xfrm>
                    <a:off x="2456467" y="5394469"/>
                    <a:ext cx="203389" cy="120423"/>
                  </a:xfrm>
                  <a:prstGeom prst="line">
                    <a:avLst/>
                  </a:prstGeom>
                  <a:ln w="19050"/>
                </p:spPr>
                <p:style>
                  <a:lnRef idx="1">
                    <a:schemeClr val="dk1"/>
                  </a:lnRef>
                  <a:fillRef idx="0">
                    <a:schemeClr val="dk1"/>
                  </a:fillRef>
                  <a:effectRef idx="0">
                    <a:schemeClr val="dk1"/>
                  </a:effectRef>
                  <a:fontRef idx="minor">
                    <a:schemeClr val="tx1"/>
                  </a:fontRef>
                </p:style>
              </p:cxnSp>
              <p:cxnSp>
                <p:nvCxnSpPr>
                  <p:cNvPr id="308" name="直接连接符 157">
                    <a:extLst>
                      <a:ext uri="{FF2B5EF4-FFF2-40B4-BE49-F238E27FC236}">
                        <a16:creationId xmlns:a16="http://schemas.microsoft.com/office/drawing/2014/main" id="{6F8C0170-D8EE-7363-B3E6-E04122C4D34B}"/>
                      </a:ext>
                    </a:extLst>
                  </p:cNvPr>
                  <p:cNvCxnSpPr>
                    <a:cxnSpLocks/>
                  </p:cNvCxnSpPr>
                  <p:nvPr/>
                </p:nvCxnSpPr>
                <p:spPr>
                  <a:xfrm>
                    <a:off x="2478281" y="5154897"/>
                    <a:ext cx="146622" cy="90657"/>
                  </a:xfrm>
                  <a:prstGeom prst="line">
                    <a:avLst/>
                  </a:prstGeom>
                  <a:ln w="19050"/>
                </p:spPr>
                <p:style>
                  <a:lnRef idx="1">
                    <a:schemeClr val="dk1"/>
                  </a:lnRef>
                  <a:fillRef idx="0">
                    <a:schemeClr val="dk1"/>
                  </a:fillRef>
                  <a:effectRef idx="0">
                    <a:schemeClr val="dk1"/>
                  </a:effectRef>
                  <a:fontRef idx="minor">
                    <a:schemeClr val="tx1"/>
                  </a:fontRef>
                </p:style>
              </p:cxnSp>
              <p:cxnSp>
                <p:nvCxnSpPr>
                  <p:cNvPr id="309" name="直接连接符 158">
                    <a:extLst>
                      <a:ext uri="{FF2B5EF4-FFF2-40B4-BE49-F238E27FC236}">
                        <a16:creationId xmlns:a16="http://schemas.microsoft.com/office/drawing/2014/main" id="{15655B68-BD78-A449-4007-5C4B9D618A1F}"/>
                      </a:ext>
                    </a:extLst>
                  </p:cNvPr>
                  <p:cNvCxnSpPr>
                    <a:cxnSpLocks/>
                  </p:cNvCxnSpPr>
                  <p:nvPr/>
                </p:nvCxnSpPr>
                <p:spPr>
                  <a:xfrm flipV="1">
                    <a:off x="2456467" y="5239078"/>
                    <a:ext cx="171694" cy="154388"/>
                  </a:xfrm>
                  <a:prstGeom prst="line">
                    <a:avLst/>
                  </a:prstGeom>
                  <a:ln w="19050"/>
                </p:spPr>
                <p:style>
                  <a:lnRef idx="1">
                    <a:schemeClr val="dk1"/>
                  </a:lnRef>
                  <a:fillRef idx="0">
                    <a:schemeClr val="dk1"/>
                  </a:fillRef>
                  <a:effectRef idx="0">
                    <a:schemeClr val="dk1"/>
                  </a:effectRef>
                  <a:fontRef idx="minor">
                    <a:schemeClr val="tx1"/>
                  </a:fontRef>
                </p:style>
              </p:cxnSp>
              <p:cxnSp>
                <p:nvCxnSpPr>
                  <p:cNvPr id="310" name="直接连接符 159">
                    <a:extLst>
                      <a:ext uri="{FF2B5EF4-FFF2-40B4-BE49-F238E27FC236}">
                        <a16:creationId xmlns:a16="http://schemas.microsoft.com/office/drawing/2014/main" id="{5C685E17-1DAD-F433-BD3D-8B919BC3FC60}"/>
                      </a:ext>
                    </a:extLst>
                  </p:cNvPr>
                  <p:cNvCxnSpPr>
                    <a:cxnSpLocks/>
                  </p:cNvCxnSpPr>
                  <p:nvPr/>
                </p:nvCxnSpPr>
                <p:spPr>
                  <a:xfrm flipV="1">
                    <a:off x="2478157" y="5029288"/>
                    <a:ext cx="106376" cy="119133"/>
                  </a:xfrm>
                  <a:prstGeom prst="line">
                    <a:avLst/>
                  </a:prstGeom>
                  <a:ln w="19050"/>
                </p:spPr>
                <p:style>
                  <a:lnRef idx="1">
                    <a:schemeClr val="dk1"/>
                  </a:lnRef>
                  <a:fillRef idx="0">
                    <a:schemeClr val="dk1"/>
                  </a:fillRef>
                  <a:effectRef idx="0">
                    <a:schemeClr val="dk1"/>
                  </a:effectRef>
                  <a:fontRef idx="minor">
                    <a:schemeClr val="tx1"/>
                  </a:fontRef>
                </p:style>
              </p:cxnSp>
              <p:cxnSp>
                <p:nvCxnSpPr>
                  <p:cNvPr id="311" name="直接连接符 160">
                    <a:extLst>
                      <a:ext uri="{FF2B5EF4-FFF2-40B4-BE49-F238E27FC236}">
                        <a16:creationId xmlns:a16="http://schemas.microsoft.com/office/drawing/2014/main" id="{BF5C69B9-0CF2-646E-E85B-DB27E2E3A661}"/>
                      </a:ext>
                    </a:extLst>
                  </p:cNvPr>
                  <p:cNvCxnSpPr>
                    <a:cxnSpLocks/>
                  </p:cNvCxnSpPr>
                  <p:nvPr/>
                </p:nvCxnSpPr>
                <p:spPr>
                  <a:xfrm>
                    <a:off x="2489597" y="4963264"/>
                    <a:ext cx="97793" cy="55631"/>
                  </a:xfrm>
                  <a:prstGeom prst="line">
                    <a:avLst/>
                  </a:prstGeom>
                  <a:ln w="19050"/>
                </p:spPr>
                <p:style>
                  <a:lnRef idx="1">
                    <a:schemeClr val="dk1"/>
                  </a:lnRef>
                  <a:fillRef idx="0">
                    <a:schemeClr val="dk1"/>
                  </a:fillRef>
                  <a:effectRef idx="0">
                    <a:schemeClr val="dk1"/>
                  </a:effectRef>
                  <a:fontRef idx="minor">
                    <a:schemeClr val="tx1"/>
                  </a:fontRef>
                </p:style>
              </p:cxnSp>
              <p:cxnSp>
                <p:nvCxnSpPr>
                  <p:cNvPr id="312" name="直接连接符 161">
                    <a:extLst>
                      <a:ext uri="{FF2B5EF4-FFF2-40B4-BE49-F238E27FC236}">
                        <a16:creationId xmlns:a16="http://schemas.microsoft.com/office/drawing/2014/main" id="{88D6AEFB-253C-651C-E04A-09C8B4D4F7F6}"/>
                      </a:ext>
                    </a:extLst>
                  </p:cNvPr>
                  <p:cNvCxnSpPr>
                    <a:cxnSpLocks/>
                  </p:cNvCxnSpPr>
                  <p:nvPr/>
                </p:nvCxnSpPr>
                <p:spPr>
                  <a:xfrm flipV="1">
                    <a:off x="2498404" y="4881376"/>
                    <a:ext cx="68677" cy="86050"/>
                  </a:xfrm>
                  <a:prstGeom prst="line">
                    <a:avLst/>
                  </a:prstGeom>
                  <a:ln w="19050"/>
                </p:spPr>
                <p:style>
                  <a:lnRef idx="1">
                    <a:schemeClr val="dk1"/>
                  </a:lnRef>
                  <a:fillRef idx="0">
                    <a:schemeClr val="dk1"/>
                  </a:fillRef>
                  <a:effectRef idx="0">
                    <a:schemeClr val="dk1"/>
                  </a:effectRef>
                  <a:fontRef idx="minor">
                    <a:schemeClr val="tx1"/>
                  </a:fontRef>
                </p:style>
              </p:cxnSp>
              <p:cxnSp>
                <p:nvCxnSpPr>
                  <p:cNvPr id="313" name="直接连接符 162">
                    <a:extLst>
                      <a:ext uri="{FF2B5EF4-FFF2-40B4-BE49-F238E27FC236}">
                        <a16:creationId xmlns:a16="http://schemas.microsoft.com/office/drawing/2014/main" id="{516B24ED-314C-6D5D-714E-F751003CB476}"/>
                      </a:ext>
                    </a:extLst>
                  </p:cNvPr>
                  <p:cNvCxnSpPr>
                    <a:cxnSpLocks/>
                  </p:cNvCxnSpPr>
                  <p:nvPr/>
                </p:nvCxnSpPr>
                <p:spPr>
                  <a:xfrm>
                    <a:off x="2504391" y="4840645"/>
                    <a:ext cx="67986" cy="43421"/>
                  </a:xfrm>
                  <a:prstGeom prst="line">
                    <a:avLst/>
                  </a:prstGeom>
                  <a:ln w="19050"/>
                </p:spPr>
                <p:style>
                  <a:lnRef idx="1">
                    <a:schemeClr val="dk1"/>
                  </a:lnRef>
                  <a:fillRef idx="0">
                    <a:schemeClr val="dk1"/>
                  </a:fillRef>
                  <a:effectRef idx="0">
                    <a:schemeClr val="dk1"/>
                  </a:effectRef>
                  <a:fontRef idx="minor">
                    <a:schemeClr val="tx1"/>
                  </a:fontRef>
                </p:style>
              </p:cxnSp>
              <p:cxnSp>
                <p:nvCxnSpPr>
                  <p:cNvPr id="314" name="直接连接符 163">
                    <a:extLst>
                      <a:ext uri="{FF2B5EF4-FFF2-40B4-BE49-F238E27FC236}">
                        <a16:creationId xmlns:a16="http://schemas.microsoft.com/office/drawing/2014/main" id="{7F8A2EB0-83EC-A0D5-A021-3132687FD866}"/>
                      </a:ext>
                    </a:extLst>
                  </p:cNvPr>
                  <p:cNvCxnSpPr>
                    <a:cxnSpLocks/>
                  </p:cNvCxnSpPr>
                  <p:nvPr/>
                </p:nvCxnSpPr>
                <p:spPr>
                  <a:xfrm flipV="1">
                    <a:off x="2498404" y="4756676"/>
                    <a:ext cx="59580" cy="8605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289" name="直接连接符 138">
                  <a:extLst>
                    <a:ext uri="{FF2B5EF4-FFF2-40B4-BE49-F238E27FC236}">
                      <a16:creationId xmlns:a16="http://schemas.microsoft.com/office/drawing/2014/main" id="{4683B242-B45F-466A-4FB5-4CBB2042771E}"/>
                    </a:ext>
                  </a:extLst>
                </p:cNvPr>
                <p:cNvCxnSpPr>
                  <a:cxnSpLocks/>
                </p:cNvCxnSpPr>
                <p:nvPr/>
              </p:nvCxnSpPr>
              <p:spPr>
                <a:xfrm flipV="1">
                  <a:off x="2404970" y="4743081"/>
                  <a:ext cx="102994" cy="1262462"/>
                </a:xfrm>
                <a:prstGeom prst="line">
                  <a:avLst/>
                </a:prstGeom>
                <a:ln w="19050"/>
              </p:spPr>
              <p:style>
                <a:lnRef idx="1">
                  <a:schemeClr val="dk1"/>
                </a:lnRef>
                <a:fillRef idx="0">
                  <a:schemeClr val="dk1"/>
                </a:fillRef>
                <a:effectRef idx="0">
                  <a:schemeClr val="dk1"/>
                </a:effectRef>
                <a:fontRef idx="minor">
                  <a:schemeClr val="tx1"/>
                </a:fontRef>
              </p:style>
            </p:cxnSp>
            <p:cxnSp>
              <p:nvCxnSpPr>
                <p:cNvPr id="290" name="直接连接符 139">
                  <a:extLst>
                    <a:ext uri="{FF2B5EF4-FFF2-40B4-BE49-F238E27FC236}">
                      <a16:creationId xmlns:a16="http://schemas.microsoft.com/office/drawing/2014/main" id="{96E6AFE0-2E89-56C4-56A1-CE9D3B075DA1}"/>
                    </a:ext>
                  </a:extLst>
                </p:cNvPr>
                <p:cNvCxnSpPr>
                  <a:cxnSpLocks/>
                </p:cNvCxnSpPr>
                <p:nvPr/>
              </p:nvCxnSpPr>
              <p:spPr>
                <a:xfrm flipH="1" flipV="1">
                  <a:off x="2551592" y="4743081"/>
                  <a:ext cx="177601" cy="1262462"/>
                </a:xfrm>
                <a:prstGeom prst="line">
                  <a:avLst/>
                </a:prstGeom>
                <a:ln w="19050"/>
              </p:spPr>
              <p:style>
                <a:lnRef idx="1">
                  <a:schemeClr val="dk1"/>
                </a:lnRef>
                <a:fillRef idx="0">
                  <a:schemeClr val="dk1"/>
                </a:fillRef>
                <a:effectRef idx="0">
                  <a:schemeClr val="dk1"/>
                </a:effectRef>
                <a:fontRef idx="minor">
                  <a:schemeClr val="tx1"/>
                </a:fontRef>
              </p:style>
            </p:cxnSp>
            <p:grpSp>
              <p:nvGrpSpPr>
                <p:cNvPr id="291" name="组合 140">
                  <a:extLst>
                    <a:ext uri="{FF2B5EF4-FFF2-40B4-BE49-F238E27FC236}">
                      <a16:creationId xmlns:a16="http://schemas.microsoft.com/office/drawing/2014/main" id="{4874A52F-3DB3-612A-F77D-164920C6E83E}"/>
                    </a:ext>
                  </a:extLst>
                </p:cNvPr>
                <p:cNvGrpSpPr/>
                <p:nvPr/>
              </p:nvGrpSpPr>
              <p:grpSpPr>
                <a:xfrm>
                  <a:off x="2404970" y="4756676"/>
                  <a:ext cx="291796" cy="1232168"/>
                  <a:chOff x="2404970" y="4756676"/>
                  <a:chExt cx="291796" cy="1232168"/>
                </a:xfrm>
              </p:grpSpPr>
              <p:cxnSp>
                <p:nvCxnSpPr>
                  <p:cNvPr id="293" name="直接连接符 142">
                    <a:extLst>
                      <a:ext uri="{FF2B5EF4-FFF2-40B4-BE49-F238E27FC236}">
                        <a16:creationId xmlns:a16="http://schemas.microsoft.com/office/drawing/2014/main" id="{4CD08A4E-0132-E3F8-5FE4-35669325E8DD}"/>
                      </a:ext>
                    </a:extLst>
                  </p:cNvPr>
                  <p:cNvCxnSpPr>
                    <a:cxnSpLocks/>
                  </p:cNvCxnSpPr>
                  <p:nvPr/>
                </p:nvCxnSpPr>
                <p:spPr>
                  <a:xfrm flipV="1">
                    <a:off x="2404970" y="5785001"/>
                    <a:ext cx="291796" cy="203843"/>
                  </a:xfrm>
                  <a:prstGeom prst="line">
                    <a:avLst/>
                  </a:prstGeom>
                  <a:ln w="19050"/>
                </p:spPr>
                <p:style>
                  <a:lnRef idx="1">
                    <a:schemeClr val="dk1"/>
                  </a:lnRef>
                  <a:fillRef idx="0">
                    <a:schemeClr val="dk1"/>
                  </a:fillRef>
                  <a:effectRef idx="0">
                    <a:schemeClr val="dk1"/>
                  </a:effectRef>
                  <a:fontRef idx="minor">
                    <a:schemeClr val="tx1"/>
                  </a:fontRef>
                </p:style>
              </p:cxnSp>
              <p:cxnSp>
                <p:nvCxnSpPr>
                  <p:cNvPr id="294" name="直接连接符 143">
                    <a:extLst>
                      <a:ext uri="{FF2B5EF4-FFF2-40B4-BE49-F238E27FC236}">
                        <a16:creationId xmlns:a16="http://schemas.microsoft.com/office/drawing/2014/main" id="{3C2D24D0-9B38-F228-B25C-BC89FAA87CA7}"/>
                      </a:ext>
                    </a:extLst>
                  </p:cNvPr>
                  <p:cNvCxnSpPr>
                    <a:cxnSpLocks/>
                  </p:cNvCxnSpPr>
                  <p:nvPr/>
                </p:nvCxnSpPr>
                <p:spPr>
                  <a:xfrm>
                    <a:off x="2426972" y="5670283"/>
                    <a:ext cx="261459" cy="120425"/>
                  </a:xfrm>
                  <a:prstGeom prst="line">
                    <a:avLst/>
                  </a:prstGeom>
                  <a:ln w="19050"/>
                </p:spPr>
                <p:style>
                  <a:lnRef idx="1">
                    <a:schemeClr val="dk1"/>
                  </a:lnRef>
                  <a:fillRef idx="0">
                    <a:schemeClr val="dk1"/>
                  </a:fillRef>
                  <a:effectRef idx="0">
                    <a:schemeClr val="dk1"/>
                  </a:effectRef>
                  <a:fontRef idx="minor">
                    <a:schemeClr val="tx1"/>
                  </a:fontRef>
                </p:style>
              </p:cxnSp>
              <p:cxnSp>
                <p:nvCxnSpPr>
                  <p:cNvPr id="295" name="直接连接符 144">
                    <a:extLst>
                      <a:ext uri="{FF2B5EF4-FFF2-40B4-BE49-F238E27FC236}">
                        <a16:creationId xmlns:a16="http://schemas.microsoft.com/office/drawing/2014/main" id="{CA30CC26-B811-F8EB-99E0-EA62FD1BAF8E}"/>
                      </a:ext>
                    </a:extLst>
                  </p:cNvPr>
                  <p:cNvCxnSpPr>
                    <a:cxnSpLocks/>
                  </p:cNvCxnSpPr>
                  <p:nvPr/>
                </p:nvCxnSpPr>
                <p:spPr>
                  <a:xfrm flipV="1">
                    <a:off x="2426972" y="5526690"/>
                    <a:ext cx="232884" cy="142590"/>
                  </a:xfrm>
                  <a:prstGeom prst="line">
                    <a:avLst/>
                  </a:prstGeom>
                  <a:ln w="19050"/>
                </p:spPr>
                <p:style>
                  <a:lnRef idx="1">
                    <a:schemeClr val="dk1"/>
                  </a:lnRef>
                  <a:fillRef idx="0">
                    <a:schemeClr val="dk1"/>
                  </a:fillRef>
                  <a:effectRef idx="0">
                    <a:schemeClr val="dk1"/>
                  </a:effectRef>
                  <a:fontRef idx="minor">
                    <a:schemeClr val="tx1"/>
                  </a:fontRef>
                </p:style>
              </p:cxnSp>
              <p:cxnSp>
                <p:nvCxnSpPr>
                  <p:cNvPr id="296" name="直接连接符 145">
                    <a:extLst>
                      <a:ext uri="{FF2B5EF4-FFF2-40B4-BE49-F238E27FC236}">
                        <a16:creationId xmlns:a16="http://schemas.microsoft.com/office/drawing/2014/main" id="{C994910A-76CA-10BC-5864-83D5EB938EA5}"/>
                      </a:ext>
                    </a:extLst>
                  </p:cNvPr>
                  <p:cNvCxnSpPr>
                    <a:cxnSpLocks/>
                  </p:cNvCxnSpPr>
                  <p:nvPr/>
                </p:nvCxnSpPr>
                <p:spPr>
                  <a:xfrm>
                    <a:off x="2456467" y="5394469"/>
                    <a:ext cx="203389" cy="120423"/>
                  </a:xfrm>
                  <a:prstGeom prst="line">
                    <a:avLst/>
                  </a:prstGeom>
                  <a:ln w="19050"/>
                </p:spPr>
                <p:style>
                  <a:lnRef idx="1">
                    <a:schemeClr val="dk1"/>
                  </a:lnRef>
                  <a:fillRef idx="0">
                    <a:schemeClr val="dk1"/>
                  </a:fillRef>
                  <a:effectRef idx="0">
                    <a:schemeClr val="dk1"/>
                  </a:effectRef>
                  <a:fontRef idx="minor">
                    <a:schemeClr val="tx1"/>
                  </a:fontRef>
                </p:style>
              </p:cxnSp>
              <p:cxnSp>
                <p:nvCxnSpPr>
                  <p:cNvPr id="297" name="直接连接符 146">
                    <a:extLst>
                      <a:ext uri="{FF2B5EF4-FFF2-40B4-BE49-F238E27FC236}">
                        <a16:creationId xmlns:a16="http://schemas.microsoft.com/office/drawing/2014/main" id="{59A79C08-2F63-CBA0-7B1D-F45C674E7A64}"/>
                      </a:ext>
                    </a:extLst>
                  </p:cNvPr>
                  <p:cNvCxnSpPr>
                    <a:cxnSpLocks/>
                  </p:cNvCxnSpPr>
                  <p:nvPr/>
                </p:nvCxnSpPr>
                <p:spPr>
                  <a:xfrm>
                    <a:off x="2478281" y="5154897"/>
                    <a:ext cx="146622" cy="90657"/>
                  </a:xfrm>
                  <a:prstGeom prst="line">
                    <a:avLst/>
                  </a:prstGeom>
                  <a:ln w="19050"/>
                </p:spPr>
                <p:style>
                  <a:lnRef idx="1">
                    <a:schemeClr val="dk1"/>
                  </a:lnRef>
                  <a:fillRef idx="0">
                    <a:schemeClr val="dk1"/>
                  </a:fillRef>
                  <a:effectRef idx="0">
                    <a:schemeClr val="dk1"/>
                  </a:effectRef>
                  <a:fontRef idx="minor">
                    <a:schemeClr val="tx1"/>
                  </a:fontRef>
                </p:style>
              </p:cxnSp>
              <p:cxnSp>
                <p:nvCxnSpPr>
                  <p:cNvPr id="298" name="直接连接符 147">
                    <a:extLst>
                      <a:ext uri="{FF2B5EF4-FFF2-40B4-BE49-F238E27FC236}">
                        <a16:creationId xmlns:a16="http://schemas.microsoft.com/office/drawing/2014/main" id="{343854DA-17EA-65E9-C1AD-E9ABA5DF742C}"/>
                      </a:ext>
                    </a:extLst>
                  </p:cNvPr>
                  <p:cNvCxnSpPr>
                    <a:cxnSpLocks/>
                  </p:cNvCxnSpPr>
                  <p:nvPr/>
                </p:nvCxnSpPr>
                <p:spPr>
                  <a:xfrm flipV="1">
                    <a:off x="2456467" y="5239078"/>
                    <a:ext cx="171694" cy="154388"/>
                  </a:xfrm>
                  <a:prstGeom prst="line">
                    <a:avLst/>
                  </a:prstGeom>
                  <a:ln w="19050"/>
                </p:spPr>
                <p:style>
                  <a:lnRef idx="1">
                    <a:schemeClr val="dk1"/>
                  </a:lnRef>
                  <a:fillRef idx="0">
                    <a:schemeClr val="dk1"/>
                  </a:fillRef>
                  <a:effectRef idx="0">
                    <a:schemeClr val="dk1"/>
                  </a:effectRef>
                  <a:fontRef idx="minor">
                    <a:schemeClr val="tx1"/>
                  </a:fontRef>
                </p:style>
              </p:cxnSp>
              <p:cxnSp>
                <p:nvCxnSpPr>
                  <p:cNvPr id="299" name="直接连接符 148">
                    <a:extLst>
                      <a:ext uri="{FF2B5EF4-FFF2-40B4-BE49-F238E27FC236}">
                        <a16:creationId xmlns:a16="http://schemas.microsoft.com/office/drawing/2014/main" id="{5286D679-EA6F-5517-D41B-372E8A4269F1}"/>
                      </a:ext>
                    </a:extLst>
                  </p:cNvPr>
                  <p:cNvCxnSpPr>
                    <a:cxnSpLocks/>
                  </p:cNvCxnSpPr>
                  <p:nvPr/>
                </p:nvCxnSpPr>
                <p:spPr>
                  <a:xfrm flipV="1">
                    <a:off x="2478157" y="5029288"/>
                    <a:ext cx="106376" cy="119133"/>
                  </a:xfrm>
                  <a:prstGeom prst="line">
                    <a:avLst/>
                  </a:prstGeom>
                  <a:ln w="19050"/>
                </p:spPr>
                <p:style>
                  <a:lnRef idx="1">
                    <a:schemeClr val="dk1"/>
                  </a:lnRef>
                  <a:fillRef idx="0">
                    <a:schemeClr val="dk1"/>
                  </a:fillRef>
                  <a:effectRef idx="0">
                    <a:schemeClr val="dk1"/>
                  </a:effectRef>
                  <a:fontRef idx="minor">
                    <a:schemeClr val="tx1"/>
                  </a:fontRef>
                </p:style>
              </p:cxnSp>
              <p:cxnSp>
                <p:nvCxnSpPr>
                  <p:cNvPr id="300" name="直接连接符 149">
                    <a:extLst>
                      <a:ext uri="{FF2B5EF4-FFF2-40B4-BE49-F238E27FC236}">
                        <a16:creationId xmlns:a16="http://schemas.microsoft.com/office/drawing/2014/main" id="{19299A87-AC44-965D-1127-B9A4BA061930}"/>
                      </a:ext>
                    </a:extLst>
                  </p:cNvPr>
                  <p:cNvCxnSpPr>
                    <a:cxnSpLocks/>
                  </p:cNvCxnSpPr>
                  <p:nvPr/>
                </p:nvCxnSpPr>
                <p:spPr>
                  <a:xfrm>
                    <a:off x="2489597" y="4963264"/>
                    <a:ext cx="97793" cy="55631"/>
                  </a:xfrm>
                  <a:prstGeom prst="line">
                    <a:avLst/>
                  </a:prstGeom>
                  <a:ln w="19050"/>
                </p:spPr>
                <p:style>
                  <a:lnRef idx="1">
                    <a:schemeClr val="dk1"/>
                  </a:lnRef>
                  <a:fillRef idx="0">
                    <a:schemeClr val="dk1"/>
                  </a:fillRef>
                  <a:effectRef idx="0">
                    <a:schemeClr val="dk1"/>
                  </a:effectRef>
                  <a:fontRef idx="minor">
                    <a:schemeClr val="tx1"/>
                  </a:fontRef>
                </p:style>
              </p:cxnSp>
              <p:cxnSp>
                <p:nvCxnSpPr>
                  <p:cNvPr id="301" name="直接连接符 150">
                    <a:extLst>
                      <a:ext uri="{FF2B5EF4-FFF2-40B4-BE49-F238E27FC236}">
                        <a16:creationId xmlns:a16="http://schemas.microsoft.com/office/drawing/2014/main" id="{D149D764-F00D-BAE5-7928-7A3F24629B77}"/>
                      </a:ext>
                    </a:extLst>
                  </p:cNvPr>
                  <p:cNvCxnSpPr>
                    <a:cxnSpLocks/>
                  </p:cNvCxnSpPr>
                  <p:nvPr/>
                </p:nvCxnSpPr>
                <p:spPr>
                  <a:xfrm flipV="1">
                    <a:off x="2498404" y="4881376"/>
                    <a:ext cx="68677" cy="86050"/>
                  </a:xfrm>
                  <a:prstGeom prst="line">
                    <a:avLst/>
                  </a:prstGeom>
                  <a:ln w="19050"/>
                </p:spPr>
                <p:style>
                  <a:lnRef idx="1">
                    <a:schemeClr val="dk1"/>
                  </a:lnRef>
                  <a:fillRef idx="0">
                    <a:schemeClr val="dk1"/>
                  </a:fillRef>
                  <a:effectRef idx="0">
                    <a:schemeClr val="dk1"/>
                  </a:effectRef>
                  <a:fontRef idx="minor">
                    <a:schemeClr val="tx1"/>
                  </a:fontRef>
                </p:style>
              </p:cxnSp>
              <p:cxnSp>
                <p:nvCxnSpPr>
                  <p:cNvPr id="302" name="直接连接符 151">
                    <a:extLst>
                      <a:ext uri="{FF2B5EF4-FFF2-40B4-BE49-F238E27FC236}">
                        <a16:creationId xmlns:a16="http://schemas.microsoft.com/office/drawing/2014/main" id="{6C56BB2A-E16F-37AC-1BEC-5CEE297C14F3}"/>
                      </a:ext>
                    </a:extLst>
                  </p:cNvPr>
                  <p:cNvCxnSpPr>
                    <a:cxnSpLocks/>
                  </p:cNvCxnSpPr>
                  <p:nvPr/>
                </p:nvCxnSpPr>
                <p:spPr>
                  <a:xfrm>
                    <a:off x="2504391" y="4840645"/>
                    <a:ext cx="67986" cy="43421"/>
                  </a:xfrm>
                  <a:prstGeom prst="line">
                    <a:avLst/>
                  </a:prstGeom>
                  <a:ln w="19050"/>
                </p:spPr>
                <p:style>
                  <a:lnRef idx="1">
                    <a:schemeClr val="dk1"/>
                  </a:lnRef>
                  <a:fillRef idx="0">
                    <a:schemeClr val="dk1"/>
                  </a:fillRef>
                  <a:effectRef idx="0">
                    <a:schemeClr val="dk1"/>
                  </a:effectRef>
                  <a:fontRef idx="minor">
                    <a:schemeClr val="tx1"/>
                  </a:fontRef>
                </p:style>
              </p:cxnSp>
              <p:cxnSp>
                <p:nvCxnSpPr>
                  <p:cNvPr id="303" name="直接连接符 152">
                    <a:extLst>
                      <a:ext uri="{FF2B5EF4-FFF2-40B4-BE49-F238E27FC236}">
                        <a16:creationId xmlns:a16="http://schemas.microsoft.com/office/drawing/2014/main" id="{AF43AE69-BCFA-4D26-00CD-9371450FDEF7}"/>
                      </a:ext>
                    </a:extLst>
                  </p:cNvPr>
                  <p:cNvCxnSpPr>
                    <a:cxnSpLocks/>
                  </p:cNvCxnSpPr>
                  <p:nvPr/>
                </p:nvCxnSpPr>
                <p:spPr>
                  <a:xfrm flipV="1">
                    <a:off x="2498404" y="4756676"/>
                    <a:ext cx="59580" cy="8605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292" name="直接连接符 141">
                  <a:extLst>
                    <a:ext uri="{FF2B5EF4-FFF2-40B4-BE49-F238E27FC236}">
                      <a16:creationId xmlns:a16="http://schemas.microsoft.com/office/drawing/2014/main" id="{2575593B-BC45-8529-C151-B45CD3B4083A}"/>
                    </a:ext>
                  </a:extLst>
                </p:cNvPr>
                <p:cNvCxnSpPr>
                  <a:cxnSpLocks/>
                </p:cNvCxnSpPr>
                <p:nvPr/>
              </p:nvCxnSpPr>
              <p:spPr>
                <a:xfrm>
                  <a:off x="2499119" y="4749036"/>
                  <a:ext cx="62007"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284" name="直接连接符 133">
                <a:extLst>
                  <a:ext uri="{FF2B5EF4-FFF2-40B4-BE49-F238E27FC236}">
                    <a16:creationId xmlns:a16="http://schemas.microsoft.com/office/drawing/2014/main" id="{35CBEE93-19CF-D98E-D31C-C8D07523C8A5}"/>
                  </a:ext>
                </a:extLst>
              </p:cNvPr>
              <p:cNvCxnSpPr/>
              <p:nvPr/>
            </p:nvCxnSpPr>
            <p:spPr>
              <a:xfrm flipH="1">
                <a:off x="5032512" y="4386467"/>
                <a:ext cx="58267"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85" name="直接连接符 134">
                <a:extLst>
                  <a:ext uri="{FF2B5EF4-FFF2-40B4-BE49-F238E27FC236}">
                    <a16:creationId xmlns:a16="http://schemas.microsoft.com/office/drawing/2014/main" id="{D7A17CC5-4513-BBF2-78E7-96C7B8B6BDAF}"/>
                  </a:ext>
                </a:extLst>
              </p:cNvPr>
              <p:cNvCxnSpPr>
                <a:cxnSpLocks/>
              </p:cNvCxnSpPr>
              <p:nvPr/>
            </p:nvCxnSpPr>
            <p:spPr>
              <a:xfrm>
                <a:off x="4976833" y="4301954"/>
                <a:ext cx="1194" cy="66087"/>
              </a:xfrm>
              <a:prstGeom prst="line">
                <a:avLst/>
              </a:prstGeom>
              <a:ln w="12700"/>
            </p:spPr>
            <p:style>
              <a:lnRef idx="1">
                <a:schemeClr val="dk1"/>
              </a:lnRef>
              <a:fillRef idx="0">
                <a:schemeClr val="dk1"/>
              </a:fillRef>
              <a:effectRef idx="0">
                <a:schemeClr val="dk1"/>
              </a:effectRef>
              <a:fontRef idx="minor">
                <a:schemeClr val="tx1"/>
              </a:fontRef>
            </p:style>
          </p:cxnSp>
          <p:sp>
            <p:nvSpPr>
              <p:cNvPr id="286" name="矩形 135">
                <a:extLst>
                  <a:ext uri="{FF2B5EF4-FFF2-40B4-BE49-F238E27FC236}">
                    <a16:creationId xmlns:a16="http://schemas.microsoft.com/office/drawing/2014/main" id="{CE50A71B-06D5-FD83-CEB7-013ED01DC443}"/>
                  </a:ext>
                </a:extLst>
              </p:cNvPr>
              <p:cNvSpPr/>
              <p:nvPr/>
            </p:nvSpPr>
            <p:spPr>
              <a:xfrm>
                <a:off x="5009178" y="4342842"/>
                <a:ext cx="58267" cy="464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cxnSp>
            <p:nvCxnSpPr>
              <p:cNvPr id="287" name="直接连接符 136">
                <a:extLst>
                  <a:ext uri="{FF2B5EF4-FFF2-40B4-BE49-F238E27FC236}">
                    <a16:creationId xmlns:a16="http://schemas.microsoft.com/office/drawing/2014/main" id="{C3042C7C-DFEE-4B8C-8E79-D0825A190E9B}"/>
                  </a:ext>
                </a:extLst>
              </p:cNvPr>
              <p:cNvCxnSpPr/>
              <p:nvPr/>
            </p:nvCxnSpPr>
            <p:spPr>
              <a:xfrm flipH="1">
                <a:off x="4971069" y="4365095"/>
                <a:ext cx="58267"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12" name="组合 6">
              <a:extLst>
                <a:ext uri="{FF2B5EF4-FFF2-40B4-BE49-F238E27FC236}">
                  <a16:creationId xmlns:a16="http://schemas.microsoft.com/office/drawing/2014/main" id="{11D059E7-5858-AF55-8CC6-58E8E2F21187}"/>
                </a:ext>
              </a:extLst>
            </p:cNvPr>
            <p:cNvGrpSpPr/>
            <p:nvPr/>
          </p:nvGrpSpPr>
          <p:grpSpPr>
            <a:xfrm>
              <a:off x="710136" y="2325906"/>
              <a:ext cx="7346663" cy="706199"/>
              <a:chOff x="683589" y="5012524"/>
              <a:chExt cx="7346663" cy="706199"/>
            </a:xfrm>
            <a:gradFill>
              <a:gsLst>
                <a:gs pos="5000">
                  <a:schemeClr val="accent6">
                    <a:lumMod val="10000"/>
                    <a:lumOff val="90000"/>
                  </a:schemeClr>
                </a:gs>
                <a:gs pos="77000">
                  <a:schemeClr val="accent6">
                    <a:lumMod val="60000"/>
                    <a:lumOff val="40000"/>
                  </a:schemeClr>
                </a:gs>
                <a:gs pos="66000">
                  <a:schemeClr val="accent6">
                    <a:lumMod val="60000"/>
                    <a:lumOff val="40000"/>
                  </a:schemeClr>
                </a:gs>
                <a:gs pos="100000">
                  <a:schemeClr val="accent2">
                    <a:lumMod val="50000"/>
                  </a:schemeClr>
                </a:gs>
              </a:gsLst>
              <a:lin ang="5400000" scaled="1"/>
            </a:gradFill>
          </p:grpSpPr>
          <p:grpSp>
            <p:nvGrpSpPr>
              <p:cNvPr id="247" name="组合 96">
                <a:extLst>
                  <a:ext uri="{FF2B5EF4-FFF2-40B4-BE49-F238E27FC236}">
                    <a16:creationId xmlns:a16="http://schemas.microsoft.com/office/drawing/2014/main" id="{CCD52A9A-03EF-0EAC-CA1F-56F73F26108F}"/>
                  </a:ext>
                </a:extLst>
              </p:cNvPr>
              <p:cNvGrpSpPr/>
              <p:nvPr/>
            </p:nvGrpSpPr>
            <p:grpSpPr>
              <a:xfrm>
                <a:off x="2533282" y="5032924"/>
                <a:ext cx="566338" cy="685799"/>
                <a:chOff x="1433543" y="2725502"/>
                <a:chExt cx="566338" cy="685799"/>
              </a:xfrm>
              <a:grpFill/>
            </p:grpSpPr>
            <p:sp>
              <p:nvSpPr>
                <p:cNvPr id="281" name="椭圆 130">
                  <a:extLst>
                    <a:ext uri="{FF2B5EF4-FFF2-40B4-BE49-F238E27FC236}">
                      <a16:creationId xmlns:a16="http://schemas.microsoft.com/office/drawing/2014/main" id="{792ECCC0-CD5B-AA91-C7C3-C103F0236DF5}"/>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82" name="矩形 131">
                  <a:extLst>
                    <a:ext uri="{FF2B5EF4-FFF2-40B4-BE49-F238E27FC236}">
                      <a16:creationId xmlns:a16="http://schemas.microsoft.com/office/drawing/2014/main" id="{40667260-114F-2B86-066E-F7D397A6665C}"/>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48" name="组合 97">
                <a:extLst>
                  <a:ext uri="{FF2B5EF4-FFF2-40B4-BE49-F238E27FC236}">
                    <a16:creationId xmlns:a16="http://schemas.microsoft.com/office/drawing/2014/main" id="{A9C26A64-9781-154C-2601-0F04839AB3DD}"/>
                  </a:ext>
                </a:extLst>
              </p:cNvPr>
              <p:cNvGrpSpPr/>
              <p:nvPr/>
            </p:nvGrpSpPr>
            <p:grpSpPr>
              <a:xfrm>
                <a:off x="3150256" y="5022724"/>
                <a:ext cx="566338" cy="685799"/>
                <a:chOff x="1433543" y="2725502"/>
                <a:chExt cx="566338" cy="685799"/>
              </a:xfrm>
              <a:grpFill/>
            </p:grpSpPr>
            <p:sp>
              <p:nvSpPr>
                <p:cNvPr id="279" name="椭圆 128">
                  <a:extLst>
                    <a:ext uri="{FF2B5EF4-FFF2-40B4-BE49-F238E27FC236}">
                      <a16:creationId xmlns:a16="http://schemas.microsoft.com/office/drawing/2014/main" id="{CB085016-1680-8236-FD9A-15AA2617A791}"/>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80" name="矩形 129">
                  <a:extLst>
                    <a:ext uri="{FF2B5EF4-FFF2-40B4-BE49-F238E27FC236}">
                      <a16:creationId xmlns:a16="http://schemas.microsoft.com/office/drawing/2014/main" id="{E47D1DD0-F913-BFD9-F1D3-C386FBEB7E5D}"/>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49" name="组合 98">
                <a:extLst>
                  <a:ext uri="{FF2B5EF4-FFF2-40B4-BE49-F238E27FC236}">
                    <a16:creationId xmlns:a16="http://schemas.microsoft.com/office/drawing/2014/main" id="{961C92EF-5ACE-7985-D70D-F348821C3C21}"/>
                  </a:ext>
                </a:extLst>
              </p:cNvPr>
              <p:cNvGrpSpPr/>
              <p:nvPr/>
            </p:nvGrpSpPr>
            <p:grpSpPr>
              <a:xfrm>
                <a:off x="3764772" y="5032924"/>
                <a:ext cx="566338" cy="685799"/>
                <a:chOff x="1433543" y="2725502"/>
                <a:chExt cx="566338" cy="685799"/>
              </a:xfrm>
              <a:grpFill/>
            </p:grpSpPr>
            <p:sp>
              <p:nvSpPr>
                <p:cNvPr id="277" name="椭圆 126">
                  <a:extLst>
                    <a:ext uri="{FF2B5EF4-FFF2-40B4-BE49-F238E27FC236}">
                      <a16:creationId xmlns:a16="http://schemas.microsoft.com/office/drawing/2014/main" id="{1F3B1134-3772-5732-F958-98C5E03B16AB}"/>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78" name="矩形 127">
                  <a:extLst>
                    <a:ext uri="{FF2B5EF4-FFF2-40B4-BE49-F238E27FC236}">
                      <a16:creationId xmlns:a16="http://schemas.microsoft.com/office/drawing/2014/main" id="{7556F6E5-3D20-FB8C-F385-FFE528705F98}"/>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50" name="组合 99">
                <a:extLst>
                  <a:ext uri="{FF2B5EF4-FFF2-40B4-BE49-F238E27FC236}">
                    <a16:creationId xmlns:a16="http://schemas.microsoft.com/office/drawing/2014/main" id="{719E6C7A-D1F6-0C0D-11B8-D5E2B1BFBFC1}"/>
                  </a:ext>
                </a:extLst>
              </p:cNvPr>
              <p:cNvGrpSpPr/>
              <p:nvPr/>
            </p:nvGrpSpPr>
            <p:grpSpPr>
              <a:xfrm>
                <a:off x="683589" y="5032924"/>
                <a:ext cx="566338" cy="685799"/>
                <a:chOff x="1433543" y="2725502"/>
                <a:chExt cx="566338" cy="685799"/>
              </a:xfrm>
              <a:grpFill/>
            </p:grpSpPr>
            <p:sp>
              <p:nvSpPr>
                <p:cNvPr id="275" name="椭圆 124">
                  <a:extLst>
                    <a:ext uri="{FF2B5EF4-FFF2-40B4-BE49-F238E27FC236}">
                      <a16:creationId xmlns:a16="http://schemas.microsoft.com/office/drawing/2014/main" id="{95E996B9-42C7-5743-C942-E9B4371A012E}"/>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76" name="矩形 125">
                  <a:extLst>
                    <a:ext uri="{FF2B5EF4-FFF2-40B4-BE49-F238E27FC236}">
                      <a16:creationId xmlns:a16="http://schemas.microsoft.com/office/drawing/2014/main" id="{92E23FDA-7564-B1B1-6447-14F254E225D2}"/>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51" name="组合 100">
                <a:extLst>
                  <a:ext uri="{FF2B5EF4-FFF2-40B4-BE49-F238E27FC236}">
                    <a16:creationId xmlns:a16="http://schemas.microsoft.com/office/drawing/2014/main" id="{5E1D9D79-41BE-4D32-1250-8C4B498E8D3E}"/>
                  </a:ext>
                </a:extLst>
              </p:cNvPr>
              <p:cNvGrpSpPr/>
              <p:nvPr/>
            </p:nvGrpSpPr>
            <p:grpSpPr>
              <a:xfrm>
                <a:off x="1300563" y="5022724"/>
                <a:ext cx="566338" cy="685799"/>
                <a:chOff x="1433543" y="2725502"/>
                <a:chExt cx="566338" cy="685799"/>
              </a:xfrm>
              <a:grpFill/>
            </p:grpSpPr>
            <p:sp>
              <p:nvSpPr>
                <p:cNvPr id="273" name="椭圆 122">
                  <a:extLst>
                    <a:ext uri="{FF2B5EF4-FFF2-40B4-BE49-F238E27FC236}">
                      <a16:creationId xmlns:a16="http://schemas.microsoft.com/office/drawing/2014/main" id="{A51B6047-8472-99AF-B05D-D34AF1DECBC0}"/>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74" name="矩形 123">
                  <a:extLst>
                    <a:ext uri="{FF2B5EF4-FFF2-40B4-BE49-F238E27FC236}">
                      <a16:creationId xmlns:a16="http://schemas.microsoft.com/office/drawing/2014/main" id="{6D19F224-6E46-1319-5CFB-82B34E756006}"/>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52" name="组合 101">
                <a:extLst>
                  <a:ext uri="{FF2B5EF4-FFF2-40B4-BE49-F238E27FC236}">
                    <a16:creationId xmlns:a16="http://schemas.microsoft.com/office/drawing/2014/main" id="{F2C6B47D-0C11-67D8-3088-6A5B06784317}"/>
                  </a:ext>
                </a:extLst>
              </p:cNvPr>
              <p:cNvGrpSpPr/>
              <p:nvPr/>
            </p:nvGrpSpPr>
            <p:grpSpPr>
              <a:xfrm>
                <a:off x="1915079" y="5032924"/>
                <a:ext cx="566338" cy="685799"/>
                <a:chOff x="1433543" y="2725502"/>
                <a:chExt cx="566338" cy="685799"/>
              </a:xfrm>
              <a:grpFill/>
            </p:grpSpPr>
            <p:sp>
              <p:nvSpPr>
                <p:cNvPr id="271" name="椭圆 120">
                  <a:extLst>
                    <a:ext uri="{FF2B5EF4-FFF2-40B4-BE49-F238E27FC236}">
                      <a16:creationId xmlns:a16="http://schemas.microsoft.com/office/drawing/2014/main" id="{6FB5841D-CA6B-7621-AB17-D192947C1A5D}"/>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72" name="矩形 121">
                  <a:extLst>
                    <a:ext uri="{FF2B5EF4-FFF2-40B4-BE49-F238E27FC236}">
                      <a16:creationId xmlns:a16="http://schemas.microsoft.com/office/drawing/2014/main" id="{7882AC4F-40EC-B3D5-CB61-285B5F46CC2B}"/>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53" name="组合 102">
                <a:extLst>
                  <a:ext uri="{FF2B5EF4-FFF2-40B4-BE49-F238E27FC236}">
                    <a16:creationId xmlns:a16="http://schemas.microsoft.com/office/drawing/2014/main" id="{3C4ED3FB-EB8A-B124-F06D-D462C0241324}"/>
                  </a:ext>
                </a:extLst>
              </p:cNvPr>
              <p:cNvGrpSpPr/>
              <p:nvPr/>
            </p:nvGrpSpPr>
            <p:grpSpPr>
              <a:xfrm>
                <a:off x="6232424" y="5022724"/>
                <a:ext cx="566338" cy="685799"/>
                <a:chOff x="1433543" y="2725502"/>
                <a:chExt cx="566338" cy="685799"/>
              </a:xfrm>
              <a:grpFill/>
            </p:grpSpPr>
            <p:sp>
              <p:nvSpPr>
                <p:cNvPr id="269" name="椭圆 118">
                  <a:extLst>
                    <a:ext uri="{FF2B5EF4-FFF2-40B4-BE49-F238E27FC236}">
                      <a16:creationId xmlns:a16="http://schemas.microsoft.com/office/drawing/2014/main" id="{719FBFF8-6B62-9E6B-3501-43699A7B767C}"/>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70" name="矩形 119">
                  <a:extLst>
                    <a:ext uri="{FF2B5EF4-FFF2-40B4-BE49-F238E27FC236}">
                      <a16:creationId xmlns:a16="http://schemas.microsoft.com/office/drawing/2014/main" id="{C05E92DF-7E72-7176-9299-511F082ABD91}"/>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54" name="组合 103">
                <a:extLst>
                  <a:ext uri="{FF2B5EF4-FFF2-40B4-BE49-F238E27FC236}">
                    <a16:creationId xmlns:a16="http://schemas.microsoft.com/office/drawing/2014/main" id="{78BDB22E-6993-19E9-0C68-825781482131}"/>
                  </a:ext>
                </a:extLst>
              </p:cNvPr>
              <p:cNvGrpSpPr/>
              <p:nvPr/>
            </p:nvGrpSpPr>
            <p:grpSpPr>
              <a:xfrm>
                <a:off x="6849398" y="5012524"/>
                <a:ext cx="566338" cy="685799"/>
                <a:chOff x="1433543" y="2725502"/>
                <a:chExt cx="566338" cy="685799"/>
              </a:xfrm>
              <a:grpFill/>
            </p:grpSpPr>
            <p:sp>
              <p:nvSpPr>
                <p:cNvPr id="267" name="椭圆 116">
                  <a:extLst>
                    <a:ext uri="{FF2B5EF4-FFF2-40B4-BE49-F238E27FC236}">
                      <a16:creationId xmlns:a16="http://schemas.microsoft.com/office/drawing/2014/main" id="{05AA1DD0-BEAA-64DB-70DC-057DDFE45BD6}"/>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68" name="矩形 117">
                  <a:extLst>
                    <a:ext uri="{FF2B5EF4-FFF2-40B4-BE49-F238E27FC236}">
                      <a16:creationId xmlns:a16="http://schemas.microsoft.com/office/drawing/2014/main" id="{A44F2671-F58A-D7AA-F4AD-3367BC12E686}"/>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55" name="组合 104">
                <a:extLst>
                  <a:ext uri="{FF2B5EF4-FFF2-40B4-BE49-F238E27FC236}">
                    <a16:creationId xmlns:a16="http://schemas.microsoft.com/office/drawing/2014/main" id="{CEDE854E-3AFA-23AF-B1DA-EA7F00E65285}"/>
                  </a:ext>
                </a:extLst>
              </p:cNvPr>
              <p:cNvGrpSpPr/>
              <p:nvPr/>
            </p:nvGrpSpPr>
            <p:grpSpPr>
              <a:xfrm>
                <a:off x="7463914" y="5022724"/>
                <a:ext cx="566338" cy="685799"/>
                <a:chOff x="1433543" y="2725502"/>
                <a:chExt cx="566338" cy="685799"/>
              </a:xfrm>
              <a:grpFill/>
            </p:grpSpPr>
            <p:sp>
              <p:nvSpPr>
                <p:cNvPr id="265" name="椭圆 114">
                  <a:extLst>
                    <a:ext uri="{FF2B5EF4-FFF2-40B4-BE49-F238E27FC236}">
                      <a16:creationId xmlns:a16="http://schemas.microsoft.com/office/drawing/2014/main" id="{DF5413BC-C208-FF9F-0C2D-1F07CD250612}"/>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66" name="矩形 115">
                  <a:extLst>
                    <a:ext uri="{FF2B5EF4-FFF2-40B4-BE49-F238E27FC236}">
                      <a16:creationId xmlns:a16="http://schemas.microsoft.com/office/drawing/2014/main" id="{FD073A6B-BA07-479A-13A8-33A54373E9B5}"/>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56" name="组合 105">
                <a:extLst>
                  <a:ext uri="{FF2B5EF4-FFF2-40B4-BE49-F238E27FC236}">
                    <a16:creationId xmlns:a16="http://schemas.microsoft.com/office/drawing/2014/main" id="{60D574C4-2B93-4943-0524-2348C1F282DA}"/>
                  </a:ext>
                </a:extLst>
              </p:cNvPr>
              <p:cNvGrpSpPr/>
              <p:nvPr/>
            </p:nvGrpSpPr>
            <p:grpSpPr>
              <a:xfrm>
                <a:off x="4382731" y="5022724"/>
                <a:ext cx="566338" cy="685799"/>
                <a:chOff x="1433543" y="2725502"/>
                <a:chExt cx="566338" cy="685799"/>
              </a:xfrm>
              <a:grpFill/>
            </p:grpSpPr>
            <p:sp>
              <p:nvSpPr>
                <p:cNvPr id="263" name="椭圆 112">
                  <a:extLst>
                    <a:ext uri="{FF2B5EF4-FFF2-40B4-BE49-F238E27FC236}">
                      <a16:creationId xmlns:a16="http://schemas.microsoft.com/office/drawing/2014/main" id="{B92F5ACF-6E32-19A6-FC81-456888DB7D4C}"/>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64" name="矩形 113">
                  <a:extLst>
                    <a:ext uri="{FF2B5EF4-FFF2-40B4-BE49-F238E27FC236}">
                      <a16:creationId xmlns:a16="http://schemas.microsoft.com/office/drawing/2014/main" id="{0F8B36C4-414B-E01F-4BD8-2ABECB63D841}"/>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57" name="组合 106">
                <a:extLst>
                  <a:ext uri="{FF2B5EF4-FFF2-40B4-BE49-F238E27FC236}">
                    <a16:creationId xmlns:a16="http://schemas.microsoft.com/office/drawing/2014/main" id="{5F7CB26D-6E6A-8BA6-4284-52E34244A7C5}"/>
                  </a:ext>
                </a:extLst>
              </p:cNvPr>
              <p:cNvGrpSpPr/>
              <p:nvPr/>
            </p:nvGrpSpPr>
            <p:grpSpPr>
              <a:xfrm>
                <a:off x="4999705" y="5012524"/>
                <a:ext cx="566338" cy="685799"/>
                <a:chOff x="1433543" y="2725502"/>
                <a:chExt cx="566338" cy="685799"/>
              </a:xfrm>
              <a:grpFill/>
            </p:grpSpPr>
            <p:sp>
              <p:nvSpPr>
                <p:cNvPr id="261" name="椭圆 110">
                  <a:extLst>
                    <a:ext uri="{FF2B5EF4-FFF2-40B4-BE49-F238E27FC236}">
                      <a16:creationId xmlns:a16="http://schemas.microsoft.com/office/drawing/2014/main" id="{77D06E27-AE6B-E6C4-9A37-61E948C65B42}"/>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62" name="矩形 111">
                  <a:extLst>
                    <a:ext uri="{FF2B5EF4-FFF2-40B4-BE49-F238E27FC236}">
                      <a16:creationId xmlns:a16="http://schemas.microsoft.com/office/drawing/2014/main" id="{82DFFA9B-564E-63C8-4308-468C9FE5AEF8}"/>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58" name="组合 107">
                <a:extLst>
                  <a:ext uri="{FF2B5EF4-FFF2-40B4-BE49-F238E27FC236}">
                    <a16:creationId xmlns:a16="http://schemas.microsoft.com/office/drawing/2014/main" id="{C7D58AE9-3CAE-0F79-C53B-160D8E9F696C}"/>
                  </a:ext>
                </a:extLst>
              </p:cNvPr>
              <p:cNvGrpSpPr/>
              <p:nvPr/>
            </p:nvGrpSpPr>
            <p:grpSpPr>
              <a:xfrm>
                <a:off x="5614221" y="5022724"/>
                <a:ext cx="566338" cy="685799"/>
                <a:chOff x="1433543" y="2725502"/>
                <a:chExt cx="566338" cy="685799"/>
              </a:xfrm>
              <a:grpFill/>
            </p:grpSpPr>
            <p:sp>
              <p:nvSpPr>
                <p:cNvPr id="259" name="椭圆 108">
                  <a:extLst>
                    <a:ext uri="{FF2B5EF4-FFF2-40B4-BE49-F238E27FC236}">
                      <a16:creationId xmlns:a16="http://schemas.microsoft.com/office/drawing/2014/main" id="{0A3FD9B4-FA81-993A-484F-B186D3844111}"/>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60" name="矩形 109">
                  <a:extLst>
                    <a:ext uri="{FF2B5EF4-FFF2-40B4-BE49-F238E27FC236}">
                      <a16:creationId xmlns:a16="http://schemas.microsoft.com/office/drawing/2014/main" id="{34179AD1-043E-C011-F326-CD59D2DDA809}"/>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grpSp>
          <p:nvGrpSpPr>
            <p:cNvPr id="13" name="组合 7">
              <a:extLst>
                <a:ext uri="{FF2B5EF4-FFF2-40B4-BE49-F238E27FC236}">
                  <a16:creationId xmlns:a16="http://schemas.microsoft.com/office/drawing/2014/main" id="{B37552AB-6BF5-FA10-4FE7-2B54FDE82062}"/>
                </a:ext>
              </a:extLst>
            </p:cNvPr>
            <p:cNvGrpSpPr/>
            <p:nvPr/>
          </p:nvGrpSpPr>
          <p:grpSpPr>
            <a:xfrm>
              <a:off x="1011988" y="2616037"/>
              <a:ext cx="7346663" cy="706199"/>
              <a:chOff x="683589" y="5012524"/>
              <a:chExt cx="7346663" cy="706199"/>
            </a:xfrm>
            <a:gradFill>
              <a:gsLst>
                <a:gs pos="5000">
                  <a:schemeClr val="accent6">
                    <a:lumMod val="30000"/>
                    <a:lumOff val="70000"/>
                  </a:schemeClr>
                </a:gs>
                <a:gs pos="77000">
                  <a:schemeClr val="accent6">
                    <a:lumMod val="60000"/>
                    <a:lumOff val="40000"/>
                  </a:schemeClr>
                </a:gs>
                <a:gs pos="66000">
                  <a:schemeClr val="accent6">
                    <a:lumMod val="60000"/>
                    <a:lumOff val="40000"/>
                  </a:schemeClr>
                </a:gs>
                <a:gs pos="100000">
                  <a:schemeClr val="accent2">
                    <a:lumMod val="50000"/>
                  </a:schemeClr>
                </a:gs>
              </a:gsLst>
              <a:lin ang="5400000" scaled="1"/>
            </a:gradFill>
          </p:grpSpPr>
          <p:grpSp>
            <p:nvGrpSpPr>
              <p:cNvPr id="211" name="组合 60">
                <a:extLst>
                  <a:ext uri="{FF2B5EF4-FFF2-40B4-BE49-F238E27FC236}">
                    <a16:creationId xmlns:a16="http://schemas.microsoft.com/office/drawing/2014/main" id="{DA22FBE3-1A5D-EE6D-A96A-3180BDC150B9}"/>
                  </a:ext>
                </a:extLst>
              </p:cNvPr>
              <p:cNvGrpSpPr/>
              <p:nvPr/>
            </p:nvGrpSpPr>
            <p:grpSpPr>
              <a:xfrm>
                <a:off x="2533282" y="5032924"/>
                <a:ext cx="566338" cy="685799"/>
                <a:chOff x="1433543" y="2725502"/>
                <a:chExt cx="566338" cy="685799"/>
              </a:xfrm>
              <a:grpFill/>
            </p:grpSpPr>
            <p:sp>
              <p:nvSpPr>
                <p:cNvPr id="245" name="椭圆 94">
                  <a:extLst>
                    <a:ext uri="{FF2B5EF4-FFF2-40B4-BE49-F238E27FC236}">
                      <a16:creationId xmlns:a16="http://schemas.microsoft.com/office/drawing/2014/main" id="{D1F604DF-FD28-A461-F9C0-3234DE167D76}"/>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46" name="矩形 95">
                  <a:extLst>
                    <a:ext uri="{FF2B5EF4-FFF2-40B4-BE49-F238E27FC236}">
                      <a16:creationId xmlns:a16="http://schemas.microsoft.com/office/drawing/2014/main" id="{2F6943F4-2CC4-4F2E-3594-39860D119F88}"/>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12" name="组合 61">
                <a:extLst>
                  <a:ext uri="{FF2B5EF4-FFF2-40B4-BE49-F238E27FC236}">
                    <a16:creationId xmlns:a16="http://schemas.microsoft.com/office/drawing/2014/main" id="{837965EF-326D-49FB-71CF-0D7EB82A0B3B}"/>
                  </a:ext>
                </a:extLst>
              </p:cNvPr>
              <p:cNvGrpSpPr/>
              <p:nvPr/>
            </p:nvGrpSpPr>
            <p:grpSpPr>
              <a:xfrm>
                <a:off x="3150256" y="5022724"/>
                <a:ext cx="566338" cy="685799"/>
                <a:chOff x="1433543" y="2725502"/>
                <a:chExt cx="566338" cy="685799"/>
              </a:xfrm>
              <a:grpFill/>
            </p:grpSpPr>
            <p:sp>
              <p:nvSpPr>
                <p:cNvPr id="243" name="椭圆 92">
                  <a:extLst>
                    <a:ext uri="{FF2B5EF4-FFF2-40B4-BE49-F238E27FC236}">
                      <a16:creationId xmlns:a16="http://schemas.microsoft.com/office/drawing/2014/main" id="{C8A97F70-8116-1FD8-4D61-656DCE7B38CC}"/>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44" name="矩形 93">
                  <a:extLst>
                    <a:ext uri="{FF2B5EF4-FFF2-40B4-BE49-F238E27FC236}">
                      <a16:creationId xmlns:a16="http://schemas.microsoft.com/office/drawing/2014/main" id="{E7F1357F-2972-39C1-E0B6-18F13DC75D26}"/>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13" name="组合 62">
                <a:extLst>
                  <a:ext uri="{FF2B5EF4-FFF2-40B4-BE49-F238E27FC236}">
                    <a16:creationId xmlns:a16="http://schemas.microsoft.com/office/drawing/2014/main" id="{BFDC6803-432E-864B-D63E-3C8A47BCC064}"/>
                  </a:ext>
                </a:extLst>
              </p:cNvPr>
              <p:cNvGrpSpPr/>
              <p:nvPr/>
            </p:nvGrpSpPr>
            <p:grpSpPr>
              <a:xfrm>
                <a:off x="3764772" y="5032924"/>
                <a:ext cx="566338" cy="685799"/>
                <a:chOff x="1433543" y="2725502"/>
                <a:chExt cx="566338" cy="685799"/>
              </a:xfrm>
              <a:grpFill/>
            </p:grpSpPr>
            <p:sp>
              <p:nvSpPr>
                <p:cNvPr id="241" name="椭圆 90">
                  <a:extLst>
                    <a:ext uri="{FF2B5EF4-FFF2-40B4-BE49-F238E27FC236}">
                      <a16:creationId xmlns:a16="http://schemas.microsoft.com/office/drawing/2014/main" id="{1C1BB1E7-FA3D-1FD6-5BE3-36DE028EE12A}"/>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42" name="矩形 91">
                  <a:extLst>
                    <a:ext uri="{FF2B5EF4-FFF2-40B4-BE49-F238E27FC236}">
                      <a16:creationId xmlns:a16="http://schemas.microsoft.com/office/drawing/2014/main" id="{856EF7FA-E2B7-B655-E27D-905296CA2A6B}"/>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14" name="组合 63">
                <a:extLst>
                  <a:ext uri="{FF2B5EF4-FFF2-40B4-BE49-F238E27FC236}">
                    <a16:creationId xmlns:a16="http://schemas.microsoft.com/office/drawing/2014/main" id="{B5B5F8C9-24D5-8971-357B-600B6A3857F6}"/>
                  </a:ext>
                </a:extLst>
              </p:cNvPr>
              <p:cNvGrpSpPr/>
              <p:nvPr/>
            </p:nvGrpSpPr>
            <p:grpSpPr>
              <a:xfrm>
                <a:off x="683589" y="5032924"/>
                <a:ext cx="566338" cy="685799"/>
                <a:chOff x="1433543" y="2725502"/>
                <a:chExt cx="566338" cy="685799"/>
              </a:xfrm>
              <a:grpFill/>
            </p:grpSpPr>
            <p:sp>
              <p:nvSpPr>
                <p:cNvPr id="239" name="椭圆 88">
                  <a:extLst>
                    <a:ext uri="{FF2B5EF4-FFF2-40B4-BE49-F238E27FC236}">
                      <a16:creationId xmlns:a16="http://schemas.microsoft.com/office/drawing/2014/main" id="{A01C5F1E-6B80-2925-6470-44014B37107E}"/>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40" name="矩形 89">
                  <a:extLst>
                    <a:ext uri="{FF2B5EF4-FFF2-40B4-BE49-F238E27FC236}">
                      <a16:creationId xmlns:a16="http://schemas.microsoft.com/office/drawing/2014/main" id="{00380989-46A1-1BAB-2BA1-1923084EBCBB}"/>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15" name="组合 64">
                <a:extLst>
                  <a:ext uri="{FF2B5EF4-FFF2-40B4-BE49-F238E27FC236}">
                    <a16:creationId xmlns:a16="http://schemas.microsoft.com/office/drawing/2014/main" id="{DFA9D1A7-A6FA-1612-0DF9-7A18806BABB8}"/>
                  </a:ext>
                </a:extLst>
              </p:cNvPr>
              <p:cNvGrpSpPr/>
              <p:nvPr/>
            </p:nvGrpSpPr>
            <p:grpSpPr>
              <a:xfrm>
                <a:off x="1300563" y="5022724"/>
                <a:ext cx="566338" cy="685799"/>
                <a:chOff x="1433543" y="2725502"/>
                <a:chExt cx="566338" cy="685799"/>
              </a:xfrm>
              <a:grpFill/>
            </p:grpSpPr>
            <p:sp>
              <p:nvSpPr>
                <p:cNvPr id="237" name="椭圆 86">
                  <a:extLst>
                    <a:ext uri="{FF2B5EF4-FFF2-40B4-BE49-F238E27FC236}">
                      <a16:creationId xmlns:a16="http://schemas.microsoft.com/office/drawing/2014/main" id="{F6BFBF4D-5EBF-7448-A4BE-6A3E6723EF2F}"/>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38" name="矩形 87">
                  <a:extLst>
                    <a:ext uri="{FF2B5EF4-FFF2-40B4-BE49-F238E27FC236}">
                      <a16:creationId xmlns:a16="http://schemas.microsoft.com/office/drawing/2014/main" id="{36BFB03B-4E24-7A94-62CC-07797B5280CF}"/>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16" name="组合 65">
                <a:extLst>
                  <a:ext uri="{FF2B5EF4-FFF2-40B4-BE49-F238E27FC236}">
                    <a16:creationId xmlns:a16="http://schemas.microsoft.com/office/drawing/2014/main" id="{165C89C9-1C5F-5525-5BFB-0F3B41D997DF}"/>
                  </a:ext>
                </a:extLst>
              </p:cNvPr>
              <p:cNvGrpSpPr/>
              <p:nvPr/>
            </p:nvGrpSpPr>
            <p:grpSpPr>
              <a:xfrm>
                <a:off x="1915079" y="5032924"/>
                <a:ext cx="566338" cy="685799"/>
                <a:chOff x="1433543" y="2725502"/>
                <a:chExt cx="566338" cy="685799"/>
              </a:xfrm>
              <a:grpFill/>
            </p:grpSpPr>
            <p:sp>
              <p:nvSpPr>
                <p:cNvPr id="235" name="椭圆 84">
                  <a:extLst>
                    <a:ext uri="{FF2B5EF4-FFF2-40B4-BE49-F238E27FC236}">
                      <a16:creationId xmlns:a16="http://schemas.microsoft.com/office/drawing/2014/main" id="{62CDB51E-95F3-5419-AC0B-110CC2551284}"/>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36" name="矩形 85">
                  <a:extLst>
                    <a:ext uri="{FF2B5EF4-FFF2-40B4-BE49-F238E27FC236}">
                      <a16:creationId xmlns:a16="http://schemas.microsoft.com/office/drawing/2014/main" id="{BBD065FA-8878-C553-7ABB-7B006B8BAE04}"/>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17" name="组合 66">
                <a:extLst>
                  <a:ext uri="{FF2B5EF4-FFF2-40B4-BE49-F238E27FC236}">
                    <a16:creationId xmlns:a16="http://schemas.microsoft.com/office/drawing/2014/main" id="{6D44B026-CACD-D6A5-E055-D38582DE804C}"/>
                  </a:ext>
                </a:extLst>
              </p:cNvPr>
              <p:cNvGrpSpPr/>
              <p:nvPr/>
            </p:nvGrpSpPr>
            <p:grpSpPr>
              <a:xfrm>
                <a:off x="6232424" y="5022724"/>
                <a:ext cx="566338" cy="685799"/>
                <a:chOff x="1433543" y="2725502"/>
                <a:chExt cx="566338" cy="685799"/>
              </a:xfrm>
              <a:grpFill/>
            </p:grpSpPr>
            <p:sp>
              <p:nvSpPr>
                <p:cNvPr id="233" name="椭圆 82">
                  <a:extLst>
                    <a:ext uri="{FF2B5EF4-FFF2-40B4-BE49-F238E27FC236}">
                      <a16:creationId xmlns:a16="http://schemas.microsoft.com/office/drawing/2014/main" id="{757E1BE1-FEDD-E885-A378-FFD64D8F8D2C}"/>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34" name="矩形 83">
                  <a:extLst>
                    <a:ext uri="{FF2B5EF4-FFF2-40B4-BE49-F238E27FC236}">
                      <a16:creationId xmlns:a16="http://schemas.microsoft.com/office/drawing/2014/main" id="{B68AFB80-11FA-5E31-C4AB-7001152A5707}"/>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18" name="组合 67">
                <a:extLst>
                  <a:ext uri="{FF2B5EF4-FFF2-40B4-BE49-F238E27FC236}">
                    <a16:creationId xmlns:a16="http://schemas.microsoft.com/office/drawing/2014/main" id="{B62424B5-52B5-3995-282D-B0FAA33D6822}"/>
                  </a:ext>
                </a:extLst>
              </p:cNvPr>
              <p:cNvGrpSpPr/>
              <p:nvPr/>
            </p:nvGrpSpPr>
            <p:grpSpPr>
              <a:xfrm>
                <a:off x="6849398" y="5012524"/>
                <a:ext cx="566338" cy="685799"/>
                <a:chOff x="1433543" y="2725502"/>
                <a:chExt cx="566338" cy="685799"/>
              </a:xfrm>
              <a:grpFill/>
            </p:grpSpPr>
            <p:sp>
              <p:nvSpPr>
                <p:cNvPr id="231" name="椭圆 80">
                  <a:extLst>
                    <a:ext uri="{FF2B5EF4-FFF2-40B4-BE49-F238E27FC236}">
                      <a16:creationId xmlns:a16="http://schemas.microsoft.com/office/drawing/2014/main" id="{0C810D06-9047-0922-8561-0C939F8353C6}"/>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32" name="矩形 81">
                  <a:extLst>
                    <a:ext uri="{FF2B5EF4-FFF2-40B4-BE49-F238E27FC236}">
                      <a16:creationId xmlns:a16="http://schemas.microsoft.com/office/drawing/2014/main" id="{46E5172E-80C5-3F69-0C34-FED26C7713DF}"/>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19" name="组合 68">
                <a:extLst>
                  <a:ext uri="{FF2B5EF4-FFF2-40B4-BE49-F238E27FC236}">
                    <a16:creationId xmlns:a16="http://schemas.microsoft.com/office/drawing/2014/main" id="{061235B3-728B-D908-30F2-D54E1FD74B38}"/>
                  </a:ext>
                </a:extLst>
              </p:cNvPr>
              <p:cNvGrpSpPr/>
              <p:nvPr/>
            </p:nvGrpSpPr>
            <p:grpSpPr>
              <a:xfrm>
                <a:off x="7463914" y="5022724"/>
                <a:ext cx="566338" cy="685799"/>
                <a:chOff x="1433543" y="2725502"/>
                <a:chExt cx="566338" cy="685799"/>
              </a:xfrm>
              <a:grpFill/>
            </p:grpSpPr>
            <p:sp>
              <p:nvSpPr>
                <p:cNvPr id="229" name="椭圆 78">
                  <a:extLst>
                    <a:ext uri="{FF2B5EF4-FFF2-40B4-BE49-F238E27FC236}">
                      <a16:creationId xmlns:a16="http://schemas.microsoft.com/office/drawing/2014/main" id="{BDA2B451-C852-4966-1401-EFE1D83D56EF}"/>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30" name="矩形 79">
                  <a:extLst>
                    <a:ext uri="{FF2B5EF4-FFF2-40B4-BE49-F238E27FC236}">
                      <a16:creationId xmlns:a16="http://schemas.microsoft.com/office/drawing/2014/main" id="{E240F1F1-1113-9D48-3778-7C8452E615E2}"/>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20" name="组合 69">
                <a:extLst>
                  <a:ext uri="{FF2B5EF4-FFF2-40B4-BE49-F238E27FC236}">
                    <a16:creationId xmlns:a16="http://schemas.microsoft.com/office/drawing/2014/main" id="{677AF7B2-DA48-3B69-6D5D-E40CD80F8174}"/>
                  </a:ext>
                </a:extLst>
              </p:cNvPr>
              <p:cNvGrpSpPr/>
              <p:nvPr/>
            </p:nvGrpSpPr>
            <p:grpSpPr>
              <a:xfrm>
                <a:off x="4382731" y="5022724"/>
                <a:ext cx="566338" cy="685799"/>
                <a:chOff x="1433543" y="2725502"/>
                <a:chExt cx="566338" cy="685799"/>
              </a:xfrm>
              <a:grpFill/>
            </p:grpSpPr>
            <p:sp>
              <p:nvSpPr>
                <p:cNvPr id="227" name="椭圆 76">
                  <a:extLst>
                    <a:ext uri="{FF2B5EF4-FFF2-40B4-BE49-F238E27FC236}">
                      <a16:creationId xmlns:a16="http://schemas.microsoft.com/office/drawing/2014/main" id="{03EDC080-C396-24ED-E047-220A75E6EBAD}"/>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28" name="矩形 77">
                  <a:extLst>
                    <a:ext uri="{FF2B5EF4-FFF2-40B4-BE49-F238E27FC236}">
                      <a16:creationId xmlns:a16="http://schemas.microsoft.com/office/drawing/2014/main" id="{0771A632-09B9-D056-A929-11C9F730DD2C}"/>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21" name="组合 70">
                <a:extLst>
                  <a:ext uri="{FF2B5EF4-FFF2-40B4-BE49-F238E27FC236}">
                    <a16:creationId xmlns:a16="http://schemas.microsoft.com/office/drawing/2014/main" id="{939B9656-397E-3C15-F74E-2FE91565BF75}"/>
                  </a:ext>
                </a:extLst>
              </p:cNvPr>
              <p:cNvGrpSpPr/>
              <p:nvPr/>
            </p:nvGrpSpPr>
            <p:grpSpPr>
              <a:xfrm>
                <a:off x="4999705" y="5012524"/>
                <a:ext cx="566338" cy="685799"/>
                <a:chOff x="1433543" y="2725502"/>
                <a:chExt cx="566338" cy="685799"/>
              </a:xfrm>
              <a:grpFill/>
            </p:grpSpPr>
            <p:sp>
              <p:nvSpPr>
                <p:cNvPr id="225" name="椭圆 74">
                  <a:extLst>
                    <a:ext uri="{FF2B5EF4-FFF2-40B4-BE49-F238E27FC236}">
                      <a16:creationId xmlns:a16="http://schemas.microsoft.com/office/drawing/2014/main" id="{843A6E45-2280-2141-E87D-2B9997EF9ACD}"/>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26" name="矩形 75">
                  <a:extLst>
                    <a:ext uri="{FF2B5EF4-FFF2-40B4-BE49-F238E27FC236}">
                      <a16:creationId xmlns:a16="http://schemas.microsoft.com/office/drawing/2014/main" id="{40509612-A642-1221-F61C-37AEC4739BB8}"/>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22" name="组合 71">
                <a:extLst>
                  <a:ext uri="{FF2B5EF4-FFF2-40B4-BE49-F238E27FC236}">
                    <a16:creationId xmlns:a16="http://schemas.microsoft.com/office/drawing/2014/main" id="{61A9B893-C0C0-719C-6AA1-FF7918A576DB}"/>
                  </a:ext>
                </a:extLst>
              </p:cNvPr>
              <p:cNvGrpSpPr/>
              <p:nvPr/>
            </p:nvGrpSpPr>
            <p:grpSpPr>
              <a:xfrm>
                <a:off x="5614221" y="5022724"/>
                <a:ext cx="566338" cy="685799"/>
                <a:chOff x="1433543" y="2725502"/>
                <a:chExt cx="566338" cy="685799"/>
              </a:xfrm>
              <a:grpFill/>
            </p:grpSpPr>
            <p:sp>
              <p:nvSpPr>
                <p:cNvPr id="223" name="椭圆 72">
                  <a:extLst>
                    <a:ext uri="{FF2B5EF4-FFF2-40B4-BE49-F238E27FC236}">
                      <a16:creationId xmlns:a16="http://schemas.microsoft.com/office/drawing/2014/main" id="{CCEF4B31-6BD4-4155-4E97-25075C696323}"/>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24" name="矩形 73">
                  <a:extLst>
                    <a:ext uri="{FF2B5EF4-FFF2-40B4-BE49-F238E27FC236}">
                      <a16:creationId xmlns:a16="http://schemas.microsoft.com/office/drawing/2014/main" id="{CED144E9-1708-9895-9DBA-28C85E814DE4}"/>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grpSp>
          <p:nvGrpSpPr>
            <p:cNvPr id="14" name="组合 8">
              <a:extLst>
                <a:ext uri="{FF2B5EF4-FFF2-40B4-BE49-F238E27FC236}">
                  <a16:creationId xmlns:a16="http://schemas.microsoft.com/office/drawing/2014/main" id="{604EDA27-2562-49CE-EC1D-60F7E78FBB15}"/>
                </a:ext>
              </a:extLst>
            </p:cNvPr>
            <p:cNvGrpSpPr/>
            <p:nvPr/>
          </p:nvGrpSpPr>
          <p:grpSpPr>
            <a:xfrm>
              <a:off x="2559829" y="2893879"/>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209" name="椭圆 58">
                <a:extLst>
                  <a:ext uri="{FF2B5EF4-FFF2-40B4-BE49-F238E27FC236}">
                    <a16:creationId xmlns:a16="http://schemas.microsoft.com/office/drawing/2014/main" id="{74F33F9E-CAB0-7E0F-58AE-822B5F6D4D91}"/>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10" name="矩形 59">
                <a:extLst>
                  <a:ext uri="{FF2B5EF4-FFF2-40B4-BE49-F238E27FC236}">
                    <a16:creationId xmlns:a16="http://schemas.microsoft.com/office/drawing/2014/main" id="{11AC137F-21A6-AFFA-BE78-2CB11CD74CFB}"/>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5" name="组合 9">
              <a:extLst>
                <a:ext uri="{FF2B5EF4-FFF2-40B4-BE49-F238E27FC236}">
                  <a16:creationId xmlns:a16="http://schemas.microsoft.com/office/drawing/2014/main" id="{80679F41-597F-A65F-524A-D5D78786B2F2}"/>
                </a:ext>
              </a:extLst>
            </p:cNvPr>
            <p:cNvGrpSpPr/>
            <p:nvPr/>
          </p:nvGrpSpPr>
          <p:grpSpPr>
            <a:xfrm>
              <a:off x="3176803" y="2883679"/>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62" name="椭圆 56">
                <a:extLst>
                  <a:ext uri="{FF2B5EF4-FFF2-40B4-BE49-F238E27FC236}">
                    <a16:creationId xmlns:a16="http://schemas.microsoft.com/office/drawing/2014/main" id="{1AB24D2F-5690-AD10-CA3B-911ED00B7F5E}"/>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08" name="矩形 57">
                <a:extLst>
                  <a:ext uri="{FF2B5EF4-FFF2-40B4-BE49-F238E27FC236}">
                    <a16:creationId xmlns:a16="http://schemas.microsoft.com/office/drawing/2014/main" id="{CFD47CE7-A6B1-840E-3739-D789EF313947}"/>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6" name="组合 10">
              <a:extLst>
                <a:ext uri="{FF2B5EF4-FFF2-40B4-BE49-F238E27FC236}">
                  <a16:creationId xmlns:a16="http://schemas.microsoft.com/office/drawing/2014/main" id="{2D2EC523-3EF0-399C-FCBB-4578446177B1}"/>
                </a:ext>
              </a:extLst>
            </p:cNvPr>
            <p:cNvGrpSpPr/>
            <p:nvPr/>
          </p:nvGrpSpPr>
          <p:grpSpPr>
            <a:xfrm>
              <a:off x="3791319" y="2893879"/>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60" name="椭圆 54">
                <a:extLst>
                  <a:ext uri="{FF2B5EF4-FFF2-40B4-BE49-F238E27FC236}">
                    <a16:creationId xmlns:a16="http://schemas.microsoft.com/office/drawing/2014/main" id="{8DC25BF0-F54B-3831-173D-2CE970CC32FF}"/>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61" name="矩形 55">
                <a:extLst>
                  <a:ext uri="{FF2B5EF4-FFF2-40B4-BE49-F238E27FC236}">
                    <a16:creationId xmlns:a16="http://schemas.microsoft.com/office/drawing/2014/main" id="{09856D3A-2CEE-C08D-1F19-0AA177A498B6}"/>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7" name="组合 11">
              <a:extLst>
                <a:ext uri="{FF2B5EF4-FFF2-40B4-BE49-F238E27FC236}">
                  <a16:creationId xmlns:a16="http://schemas.microsoft.com/office/drawing/2014/main" id="{E04BA1B5-6BC8-BE85-208D-57272BBD4A8D}"/>
                </a:ext>
              </a:extLst>
            </p:cNvPr>
            <p:cNvGrpSpPr/>
            <p:nvPr/>
          </p:nvGrpSpPr>
          <p:grpSpPr>
            <a:xfrm>
              <a:off x="710136" y="2893879"/>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58" name="椭圆 52">
                <a:extLst>
                  <a:ext uri="{FF2B5EF4-FFF2-40B4-BE49-F238E27FC236}">
                    <a16:creationId xmlns:a16="http://schemas.microsoft.com/office/drawing/2014/main" id="{A90AA11D-5076-AEB4-35DA-C82CF6F09F9F}"/>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59" name="矩形 53">
                <a:extLst>
                  <a:ext uri="{FF2B5EF4-FFF2-40B4-BE49-F238E27FC236}">
                    <a16:creationId xmlns:a16="http://schemas.microsoft.com/office/drawing/2014/main" id="{27AE4C5E-5A31-046C-40AD-8C65435625F8}"/>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8" name="组合 12">
              <a:extLst>
                <a:ext uri="{FF2B5EF4-FFF2-40B4-BE49-F238E27FC236}">
                  <a16:creationId xmlns:a16="http://schemas.microsoft.com/office/drawing/2014/main" id="{C40E39E4-BF35-4998-ACD8-5874A18A8F38}"/>
                </a:ext>
              </a:extLst>
            </p:cNvPr>
            <p:cNvGrpSpPr/>
            <p:nvPr/>
          </p:nvGrpSpPr>
          <p:grpSpPr>
            <a:xfrm>
              <a:off x="1327110" y="2883679"/>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56" name="椭圆 50">
                <a:extLst>
                  <a:ext uri="{FF2B5EF4-FFF2-40B4-BE49-F238E27FC236}">
                    <a16:creationId xmlns:a16="http://schemas.microsoft.com/office/drawing/2014/main" id="{0F657F3F-EE2C-6DAB-1B6F-42CA14674A5A}"/>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57" name="矩形 51">
                <a:extLst>
                  <a:ext uri="{FF2B5EF4-FFF2-40B4-BE49-F238E27FC236}">
                    <a16:creationId xmlns:a16="http://schemas.microsoft.com/office/drawing/2014/main" id="{2F65D5E8-2652-08F1-1D63-65E99ACC43E5}"/>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9" name="组合 13">
              <a:extLst>
                <a:ext uri="{FF2B5EF4-FFF2-40B4-BE49-F238E27FC236}">
                  <a16:creationId xmlns:a16="http://schemas.microsoft.com/office/drawing/2014/main" id="{7993A84D-BBA8-AFEA-0F99-3F778FE8C0CE}"/>
                </a:ext>
              </a:extLst>
            </p:cNvPr>
            <p:cNvGrpSpPr/>
            <p:nvPr/>
          </p:nvGrpSpPr>
          <p:grpSpPr>
            <a:xfrm>
              <a:off x="1941626" y="2893879"/>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54" name="椭圆 48">
                <a:extLst>
                  <a:ext uri="{FF2B5EF4-FFF2-40B4-BE49-F238E27FC236}">
                    <a16:creationId xmlns:a16="http://schemas.microsoft.com/office/drawing/2014/main" id="{572F109F-D256-EC04-747A-DCE991649002}"/>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55" name="矩形 49">
                <a:extLst>
                  <a:ext uri="{FF2B5EF4-FFF2-40B4-BE49-F238E27FC236}">
                    <a16:creationId xmlns:a16="http://schemas.microsoft.com/office/drawing/2014/main" id="{564B57BA-E326-F95C-4E48-9CA88BCC53A3}"/>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0" name="组合 14">
              <a:extLst>
                <a:ext uri="{FF2B5EF4-FFF2-40B4-BE49-F238E27FC236}">
                  <a16:creationId xmlns:a16="http://schemas.microsoft.com/office/drawing/2014/main" id="{A806DD81-496E-0BD7-6437-6419082EEDB7}"/>
                </a:ext>
              </a:extLst>
            </p:cNvPr>
            <p:cNvGrpSpPr/>
            <p:nvPr/>
          </p:nvGrpSpPr>
          <p:grpSpPr>
            <a:xfrm>
              <a:off x="6258971" y="2883679"/>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52" name="椭圆 46">
                <a:extLst>
                  <a:ext uri="{FF2B5EF4-FFF2-40B4-BE49-F238E27FC236}">
                    <a16:creationId xmlns:a16="http://schemas.microsoft.com/office/drawing/2014/main" id="{B727CF48-9A6A-1C3B-0E36-592020538E39}"/>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53" name="矩形 47">
                <a:extLst>
                  <a:ext uri="{FF2B5EF4-FFF2-40B4-BE49-F238E27FC236}">
                    <a16:creationId xmlns:a16="http://schemas.microsoft.com/office/drawing/2014/main" id="{E1FEDF9B-4FB4-9EB9-88F9-CB9A4C8FBACA}"/>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1" name="组合 15">
              <a:extLst>
                <a:ext uri="{FF2B5EF4-FFF2-40B4-BE49-F238E27FC236}">
                  <a16:creationId xmlns:a16="http://schemas.microsoft.com/office/drawing/2014/main" id="{36B8D296-8A87-5996-8947-050CE60EE496}"/>
                </a:ext>
              </a:extLst>
            </p:cNvPr>
            <p:cNvGrpSpPr/>
            <p:nvPr/>
          </p:nvGrpSpPr>
          <p:grpSpPr>
            <a:xfrm>
              <a:off x="6875945" y="2873479"/>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50" name="椭圆 44">
                <a:extLst>
                  <a:ext uri="{FF2B5EF4-FFF2-40B4-BE49-F238E27FC236}">
                    <a16:creationId xmlns:a16="http://schemas.microsoft.com/office/drawing/2014/main" id="{9F3138FD-0481-F99B-E824-35A4D1F8B547}"/>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51" name="矩形 45">
                <a:extLst>
                  <a:ext uri="{FF2B5EF4-FFF2-40B4-BE49-F238E27FC236}">
                    <a16:creationId xmlns:a16="http://schemas.microsoft.com/office/drawing/2014/main" id="{FA20AEC2-7CD9-53AB-4075-E54C2C1AE5D2}"/>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2" name="组合 16">
              <a:extLst>
                <a:ext uri="{FF2B5EF4-FFF2-40B4-BE49-F238E27FC236}">
                  <a16:creationId xmlns:a16="http://schemas.microsoft.com/office/drawing/2014/main" id="{F98B9F50-DE4B-52A8-72D2-89E096A0E350}"/>
                </a:ext>
              </a:extLst>
            </p:cNvPr>
            <p:cNvGrpSpPr/>
            <p:nvPr/>
          </p:nvGrpSpPr>
          <p:grpSpPr>
            <a:xfrm>
              <a:off x="7490461" y="2883679"/>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48" name="椭圆 42">
                <a:extLst>
                  <a:ext uri="{FF2B5EF4-FFF2-40B4-BE49-F238E27FC236}">
                    <a16:creationId xmlns:a16="http://schemas.microsoft.com/office/drawing/2014/main" id="{EDA2F95D-3764-22BF-11DF-746F3FA82D54}"/>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49" name="矩形 43">
                <a:extLst>
                  <a:ext uri="{FF2B5EF4-FFF2-40B4-BE49-F238E27FC236}">
                    <a16:creationId xmlns:a16="http://schemas.microsoft.com/office/drawing/2014/main" id="{AFF8755F-E579-B6A6-4E32-40F32F57C637}"/>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3" name="组合 17">
              <a:extLst>
                <a:ext uri="{FF2B5EF4-FFF2-40B4-BE49-F238E27FC236}">
                  <a16:creationId xmlns:a16="http://schemas.microsoft.com/office/drawing/2014/main" id="{DCC2B27D-4B8C-1EE3-E6B4-5BD1B2859BF8}"/>
                </a:ext>
              </a:extLst>
            </p:cNvPr>
            <p:cNvGrpSpPr/>
            <p:nvPr/>
          </p:nvGrpSpPr>
          <p:grpSpPr>
            <a:xfrm>
              <a:off x="4409278" y="2883679"/>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46" name="椭圆 40">
                <a:extLst>
                  <a:ext uri="{FF2B5EF4-FFF2-40B4-BE49-F238E27FC236}">
                    <a16:creationId xmlns:a16="http://schemas.microsoft.com/office/drawing/2014/main" id="{89DF334F-9240-9D47-D72D-97BB09158068}"/>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47" name="矩形 41">
                <a:extLst>
                  <a:ext uri="{FF2B5EF4-FFF2-40B4-BE49-F238E27FC236}">
                    <a16:creationId xmlns:a16="http://schemas.microsoft.com/office/drawing/2014/main" id="{A19759B2-38E1-D543-8A78-C45FBB2868AE}"/>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4" name="组合 18">
              <a:extLst>
                <a:ext uri="{FF2B5EF4-FFF2-40B4-BE49-F238E27FC236}">
                  <a16:creationId xmlns:a16="http://schemas.microsoft.com/office/drawing/2014/main" id="{26804C0C-CBE9-6920-6017-E4D32BCAD4A2}"/>
                </a:ext>
              </a:extLst>
            </p:cNvPr>
            <p:cNvGrpSpPr/>
            <p:nvPr/>
          </p:nvGrpSpPr>
          <p:grpSpPr>
            <a:xfrm>
              <a:off x="5026252" y="2873479"/>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44" name="椭圆 38">
                <a:extLst>
                  <a:ext uri="{FF2B5EF4-FFF2-40B4-BE49-F238E27FC236}">
                    <a16:creationId xmlns:a16="http://schemas.microsoft.com/office/drawing/2014/main" id="{313576F6-799E-D7D5-E50B-6C625322E05B}"/>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45" name="矩形 39">
                <a:extLst>
                  <a:ext uri="{FF2B5EF4-FFF2-40B4-BE49-F238E27FC236}">
                    <a16:creationId xmlns:a16="http://schemas.microsoft.com/office/drawing/2014/main" id="{52C4E365-B165-2D80-7453-48EDEF8D4803}"/>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5" name="组合 19">
              <a:extLst>
                <a:ext uri="{FF2B5EF4-FFF2-40B4-BE49-F238E27FC236}">
                  <a16:creationId xmlns:a16="http://schemas.microsoft.com/office/drawing/2014/main" id="{D2326483-B23B-DCC0-F924-BAE5716298FD}"/>
                </a:ext>
              </a:extLst>
            </p:cNvPr>
            <p:cNvGrpSpPr/>
            <p:nvPr/>
          </p:nvGrpSpPr>
          <p:grpSpPr>
            <a:xfrm>
              <a:off x="5640768" y="2883679"/>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42" name="椭圆 36">
                <a:extLst>
                  <a:ext uri="{FF2B5EF4-FFF2-40B4-BE49-F238E27FC236}">
                    <a16:creationId xmlns:a16="http://schemas.microsoft.com/office/drawing/2014/main" id="{5C2F3291-E4F5-362E-9F3B-EA3901CF245F}"/>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43" name="矩形 37">
                <a:extLst>
                  <a:ext uri="{FF2B5EF4-FFF2-40B4-BE49-F238E27FC236}">
                    <a16:creationId xmlns:a16="http://schemas.microsoft.com/office/drawing/2014/main" id="{99390C74-7A21-4A39-5B41-0BDC8BDC2A97}"/>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6" name="组合 20">
              <a:extLst>
                <a:ext uri="{FF2B5EF4-FFF2-40B4-BE49-F238E27FC236}">
                  <a16:creationId xmlns:a16="http://schemas.microsoft.com/office/drawing/2014/main" id="{A32A9246-4C72-1D62-0713-1FF82256BA58}"/>
                </a:ext>
              </a:extLst>
            </p:cNvPr>
            <p:cNvGrpSpPr/>
            <p:nvPr/>
          </p:nvGrpSpPr>
          <p:grpSpPr>
            <a:xfrm>
              <a:off x="3124938" y="3320006"/>
              <a:ext cx="76832" cy="92012"/>
              <a:chOff x="4071356" y="4562742"/>
              <a:chExt cx="76832" cy="92012"/>
            </a:xfrm>
          </p:grpSpPr>
          <p:cxnSp>
            <p:nvCxnSpPr>
              <p:cNvPr id="39" name="直接连接符 33">
                <a:extLst>
                  <a:ext uri="{FF2B5EF4-FFF2-40B4-BE49-F238E27FC236}">
                    <a16:creationId xmlns:a16="http://schemas.microsoft.com/office/drawing/2014/main" id="{0999F840-FAA6-2081-D48C-0BECCEE6D6A8}"/>
                  </a:ext>
                </a:extLst>
              </p:cNvPr>
              <p:cNvCxnSpPr>
                <a:cxnSpLocks/>
              </p:cNvCxnSpPr>
              <p:nvPr/>
            </p:nvCxnSpPr>
            <p:spPr>
              <a:xfrm>
                <a:off x="4140415" y="4562742"/>
                <a:ext cx="1194" cy="66087"/>
              </a:xfrm>
              <a:prstGeom prst="line">
                <a:avLst/>
              </a:prstGeom>
              <a:ln w="12700"/>
            </p:spPr>
            <p:style>
              <a:lnRef idx="1">
                <a:schemeClr val="dk1"/>
              </a:lnRef>
              <a:fillRef idx="0">
                <a:schemeClr val="dk1"/>
              </a:fillRef>
              <a:effectRef idx="0">
                <a:schemeClr val="dk1"/>
              </a:effectRef>
              <a:fontRef idx="minor">
                <a:schemeClr val="tx1"/>
              </a:fontRef>
            </p:style>
          </p:cxnSp>
          <p:sp>
            <p:nvSpPr>
              <p:cNvPr id="40" name="矩形 34">
                <a:extLst>
                  <a:ext uri="{FF2B5EF4-FFF2-40B4-BE49-F238E27FC236}">
                    <a16:creationId xmlns:a16="http://schemas.microsoft.com/office/drawing/2014/main" id="{1547652A-3880-CEEA-2F8F-D239AC005318}"/>
                  </a:ext>
                </a:extLst>
              </p:cNvPr>
              <p:cNvSpPr/>
              <p:nvPr/>
            </p:nvSpPr>
            <p:spPr>
              <a:xfrm>
                <a:off x="4071356" y="4609035"/>
                <a:ext cx="4571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b="1"/>
              </a:p>
            </p:txBody>
          </p:sp>
          <p:cxnSp>
            <p:nvCxnSpPr>
              <p:cNvPr id="41" name="直接连接符 35">
                <a:extLst>
                  <a:ext uri="{FF2B5EF4-FFF2-40B4-BE49-F238E27FC236}">
                    <a16:creationId xmlns:a16="http://schemas.microsoft.com/office/drawing/2014/main" id="{C856521A-E349-3D48-7806-C70ED6C75E29}"/>
                  </a:ext>
                </a:extLst>
              </p:cNvPr>
              <p:cNvCxnSpPr>
                <a:cxnSpLocks/>
              </p:cNvCxnSpPr>
              <p:nvPr/>
            </p:nvCxnSpPr>
            <p:spPr>
              <a:xfrm flipH="1">
                <a:off x="4089921" y="4626127"/>
                <a:ext cx="58267"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27" name="组合 21">
              <a:extLst>
                <a:ext uri="{FF2B5EF4-FFF2-40B4-BE49-F238E27FC236}">
                  <a16:creationId xmlns:a16="http://schemas.microsoft.com/office/drawing/2014/main" id="{C9FC3206-6540-B1BA-1753-8AC68F68E777}"/>
                </a:ext>
              </a:extLst>
            </p:cNvPr>
            <p:cNvGrpSpPr/>
            <p:nvPr/>
          </p:nvGrpSpPr>
          <p:grpSpPr>
            <a:xfrm>
              <a:off x="1025067" y="3396473"/>
              <a:ext cx="76832" cy="92012"/>
              <a:chOff x="4071356" y="4562742"/>
              <a:chExt cx="76832" cy="92012"/>
            </a:xfrm>
          </p:grpSpPr>
          <p:cxnSp>
            <p:nvCxnSpPr>
              <p:cNvPr id="36" name="直接连接符 30">
                <a:extLst>
                  <a:ext uri="{FF2B5EF4-FFF2-40B4-BE49-F238E27FC236}">
                    <a16:creationId xmlns:a16="http://schemas.microsoft.com/office/drawing/2014/main" id="{8D549DE2-A286-8231-A20E-84B957E2536F}"/>
                  </a:ext>
                </a:extLst>
              </p:cNvPr>
              <p:cNvCxnSpPr>
                <a:cxnSpLocks/>
              </p:cNvCxnSpPr>
              <p:nvPr/>
            </p:nvCxnSpPr>
            <p:spPr>
              <a:xfrm>
                <a:off x="4140415" y="4562742"/>
                <a:ext cx="1194" cy="66087"/>
              </a:xfrm>
              <a:prstGeom prst="line">
                <a:avLst/>
              </a:prstGeom>
              <a:ln w="12700"/>
            </p:spPr>
            <p:style>
              <a:lnRef idx="1">
                <a:schemeClr val="dk1"/>
              </a:lnRef>
              <a:fillRef idx="0">
                <a:schemeClr val="dk1"/>
              </a:fillRef>
              <a:effectRef idx="0">
                <a:schemeClr val="dk1"/>
              </a:effectRef>
              <a:fontRef idx="minor">
                <a:schemeClr val="tx1"/>
              </a:fontRef>
            </p:style>
          </p:cxnSp>
          <p:sp>
            <p:nvSpPr>
              <p:cNvPr id="37" name="矩形 31">
                <a:extLst>
                  <a:ext uri="{FF2B5EF4-FFF2-40B4-BE49-F238E27FC236}">
                    <a16:creationId xmlns:a16="http://schemas.microsoft.com/office/drawing/2014/main" id="{94ACF539-BA0C-D794-1B8D-8FA7E6627A3F}"/>
                  </a:ext>
                </a:extLst>
              </p:cNvPr>
              <p:cNvSpPr/>
              <p:nvPr/>
            </p:nvSpPr>
            <p:spPr>
              <a:xfrm>
                <a:off x="4071356" y="4609035"/>
                <a:ext cx="4571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cxnSp>
            <p:nvCxnSpPr>
              <p:cNvPr id="38" name="直接连接符 32">
                <a:extLst>
                  <a:ext uri="{FF2B5EF4-FFF2-40B4-BE49-F238E27FC236}">
                    <a16:creationId xmlns:a16="http://schemas.microsoft.com/office/drawing/2014/main" id="{0AAF3757-85C4-F09B-4937-D23C90C91C1C}"/>
                  </a:ext>
                </a:extLst>
              </p:cNvPr>
              <p:cNvCxnSpPr>
                <a:cxnSpLocks/>
              </p:cNvCxnSpPr>
              <p:nvPr/>
            </p:nvCxnSpPr>
            <p:spPr>
              <a:xfrm flipH="1">
                <a:off x="4089921" y="4626127"/>
                <a:ext cx="58267"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28" name="组合 22">
              <a:extLst>
                <a:ext uri="{FF2B5EF4-FFF2-40B4-BE49-F238E27FC236}">
                  <a16:creationId xmlns:a16="http://schemas.microsoft.com/office/drawing/2014/main" id="{AFDA6620-D61C-5ACD-C8BC-8DCAE36C3575}"/>
                </a:ext>
              </a:extLst>
            </p:cNvPr>
            <p:cNvGrpSpPr/>
            <p:nvPr/>
          </p:nvGrpSpPr>
          <p:grpSpPr>
            <a:xfrm>
              <a:off x="5338310" y="3384958"/>
              <a:ext cx="76832" cy="92012"/>
              <a:chOff x="4071356" y="4562742"/>
              <a:chExt cx="76832" cy="92012"/>
            </a:xfrm>
          </p:grpSpPr>
          <p:cxnSp>
            <p:nvCxnSpPr>
              <p:cNvPr id="33" name="直接连接符 27">
                <a:extLst>
                  <a:ext uri="{FF2B5EF4-FFF2-40B4-BE49-F238E27FC236}">
                    <a16:creationId xmlns:a16="http://schemas.microsoft.com/office/drawing/2014/main" id="{0987AA7A-54D9-D739-54F4-2F3FFC819F25}"/>
                  </a:ext>
                </a:extLst>
              </p:cNvPr>
              <p:cNvCxnSpPr>
                <a:cxnSpLocks/>
              </p:cNvCxnSpPr>
              <p:nvPr/>
            </p:nvCxnSpPr>
            <p:spPr>
              <a:xfrm>
                <a:off x="4140415" y="4562742"/>
                <a:ext cx="1194" cy="66087"/>
              </a:xfrm>
              <a:prstGeom prst="line">
                <a:avLst/>
              </a:prstGeom>
              <a:ln w="12700"/>
            </p:spPr>
            <p:style>
              <a:lnRef idx="1">
                <a:schemeClr val="dk1"/>
              </a:lnRef>
              <a:fillRef idx="0">
                <a:schemeClr val="dk1"/>
              </a:fillRef>
              <a:effectRef idx="0">
                <a:schemeClr val="dk1"/>
              </a:effectRef>
              <a:fontRef idx="minor">
                <a:schemeClr val="tx1"/>
              </a:fontRef>
            </p:style>
          </p:cxnSp>
          <p:sp>
            <p:nvSpPr>
              <p:cNvPr id="34" name="矩形 28">
                <a:extLst>
                  <a:ext uri="{FF2B5EF4-FFF2-40B4-BE49-F238E27FC236}">
                    <a16:creationId xmlns:a16="http://schemas.microsoft.com/office/drawing/2014/main" id="{1B01B579-0E09-A45F-3499-76793681DE5A}"/>
                  </a:ext>
                </a:extLst>
              </p:cNvPr>
              <p:cNvSpPr/>
              <p:nvPr/>
            </p:nvSpPr>
            <p:spPr>
              <a:xfrm>
                <a:off x="4071356" y="4609035"/>
                <a:ext cx="4571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b="1"/>
              </a:p>
            </p:txBody>
          </p:sp>
          <p:cxnSp>
            <p:nvCxnSpPr>
              <p:cNvPr id="35" name="直接连接符 29">
                <a:extLst>
                  <a:ext uri="{FF2B5EF4-FFF2-40B4-BE49-F238E27FC236}">
                    <a16:creationId xmlns:a16="http://schemas.microsoft.com/office/drawing/2014/main" id="{6471BDE0-31CF-A6C8-D7CC-C1ABDD15D6DF}"/>
                  </a:ext>
                </a:extLst>
              </p:cNvPr>
              <p:cNvCxnSpPr>
                <a:cxnSpLocks/>
              </p:cNvCxnSpPr>
              <p:nvPr/>
            </p:nvCxnSpPr>
            <p:spPr>
              <a:xfrm flipH="1">
                <a:off x="4089921" y="4626127"/>
                <a:ext cx="58267"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29" name="组合 23">
              <a:extLst>
                <a:ext uri="{FF2B5EF4-FFF2-40B4-BE49-F238E27FC236}">
                  <a16:creationId xmlns:a16="http://schemas.microsoft.com/office/drawing/2014/main" id="{AD000540-767E-EB1E-9875-F14CC64E8426}"/>
                </a:ext>
              </a:extLst>
            </p:cNvPr>
            <p:cNvGrpSpPr/>
            <p:nvPr/>
          </p:nvGrpSpPr>
          <p:grpSpPr>
            <a:xfrm>
              <a:off x="7434419" y="3311998"/>
              <a:ext cx="76832" cy="92012"/>
              <a:chOff x="4071356" y="4562742"/>
              <a:chExt cx="76832" cy="92012"/>
            </a:xfrm>
          </p:grpSpPr>
          <p:cxnSp>
            <p:nvCxnSpPr>
              <p:cNvPr id="30" name="直接连接符 24">
                <a:extLst>
                  <a:ext uri="{FF2B5EF4-FFF2-40B4-BE49-F238E27FC236}">
                    <a16:creationId xmlns:a16="http://schemas.microsoft.com/office/drawing/2014/main" id="{4CE324F0-EE5F-8A67-695B-9765CA95971F}"/>
                  </a:ext>
                </a:extLst>
              </p:cNvPr>
              <p:cNvCxnSpPr>
                <a:cxnSpLocks/>
              </p:cNvCxnSpPr>
              <p:nvPr/>
            </p:nvCxnSpPr>
            <p:spPr>
              <a:xfrm>
                <a:off x="4140415" y="4562742"/>
                <a:ext cx="1194" cy="66087"/>
              </a:xfrm>
              <a:prstGeom prst="line">
                <a:avLst/>
              </a:prstGeom>
              <a:ln w="12700"/>
            </p:spPr>
            <p:style>
              <a:lnRef idx="1">
                <a:schemeClr val="dk1"/>
              </a:lnRef>
              <a:fillRef idx="0">
                <a:schemeClr val="dk1"/>
              </a:fillRef>
              <a:effectRef idx="0">
                <a:schemeClr val="dk1"/>
              </a:effectRef>
              <a:fontRef idx="minor">
                <a:schemeClr val="tx1"/>
              </a:fontRef>
            </p:style>
          </p:cxnSp>
          <p:sp>
            <p:nvSpPr>
              <p:cNvPr id="31" name="矩形 25">
                <a:extLst>
                  <a:ext uri="{FF2B5EF4-FFF2-40B4-BE49-F238E27FC236}">
                    <a16:creationId xmlns:a16="http://schemas.microsoft.com/office/drawing/2014/main" id="{7B62DAA2-8CA0-5714-660C-F6446FA343C4}"/>
                  </a:ext>
                </a:extLst>
              </p:cNvPr>
              <p:cNvSpPr/>
              <p:nvPr/>
            </p:nvSpPr>
            <p:spPr>
              <a:xfrm>
                <a:off x="4071356" y="4609035"/>
                <a:ext cx="4571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b="1"/>
              </a:p>
            </p:txBody>
          </p:sp>
          <p:cxnSp>
            <p:nvCxnSpPr>
              <p:cNvPr id="32" name="直接连接符 26">
                <a:extLst>
                  <a:ext uri="{FF2B5EF4-FFF2-40B4-BE49-F238E27FC236}">
                    <a16:creationId xmlns:a16="http://schemas.microsoft.com/office/drawing/2014/main" id="{EDDC0B70-930F-03F6-F664-2A09C8F26C01}"/>
                  </a:ext>
                </a:extLst>
              </p:cNvPr>
              <p:cNvCxnSpPr>
                <a:cxnSpLocks/>
              </p:cNvCxnSpPr>
              <p:nvPr/>
            </p:nvCxnSpPr>
            <p:spPr>
              <a:xfrm flipH="1">
                <a:off x="4089921" y="4626127"/>
                <a:ext cx="58267" cy="0"/>
              </a:xfrm>
              <a:prstGeom prst="line">
                <a:avLst/>
              </a:prstGeom>
              <a:ln w="12700"/>
            </p:spPr>
            <p:style>
              <a:lnRef idx="1">
                <a:schemeClr val="dk1"/>
              </a:lnRef>
              <a:fillRef idx="0">
                <a:schemeClr val="dk1"/>
              </a:fillRef>
              <a:effectRef idx="0">
                <a:schemeClr val="dk1"/>
              </a:effectRef>
              <a:fontRef idx="minor">
                <a:schemeClr val="tx1"/>
              </a:fontRef>
            </p:style>
          </p:cxnSp>
        </p:grpSp>
      </p:grpSp>
      <p:cxnSp>
        <p:nvCxnSpPr>
          <p:cNvPr id="351" name="直接连接符 201">
            <a:extLst>
              <a:ext uri="{FF2B5EF4-FFF2-40B4-BE49-F238E27FC236}">
                <a16:creationId xmlns:a16="http://schemas.microsoft.com/office/drawing/2014/main" id="{6BA8DB9C-5165-8F1D-4769-0DB59442648C}"/>
              </a:ext>
            </a:extLst>
          </p:cNvPr>
          <p:cNvCxnSpPr>
            <a:cxnSpLocks/>
          </p:cNvCxnSpPr>
          <p:nvPr/>
        </p:nvCxnSpPr>
        <p:spPr>
          <a:xfrm flipV="1">
            <a:off x="2242832" y="2548709"/>
            <a:ext cx="6967046" cy="1444306"/>
          </a:xfrm>
          <a:prstGeom prst="line">
            <a:avLst/>
          </a:prstGeom>
          <a:ln w="571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52" name="Oval 351">
            <a:extLst>
              <a:ext uri="{FF2B5EF4-FFF2-40B4-BE49-F238E27FC236}">
                <a16:creationId xmlns:a16="http://schemas.microsoft.com/office/drawing/2014/main" id="{9D628A71-E9B9-083B-F974-4B1A06DA068D}"/>
              </a:ext>
            </a:extLst>
          </p:cNvPr>
          <p:cNvSpPr/>
          <p:nvPr/>
        </p:nvSpPr>
        <p:spPr>
          <a:xfrm rot="20947070">
            <a:off x="2196896" y="2787625"/>
            <a:ext cx="7133097" cy="90680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D502FCE-7B22-2470-5342-10EA62674F98}"/>
              </a:ext>
            </a:extLst>
          </p:cNvPr>
          <p:cNvSpPr>
            <a:spLocks noGrp="1"/>
          </p:cNvSpPr>
          <p:nvPr>
            <p:ph type="sldNum" sz="quarter" idx="12"/>
          </p:nvPr>
        </p:nvSpPr>
        <p:spPr/>
        <p:txBody>
          <a:bodyPr/>
          <a:lstStyle/>
          <a:p>
            <a:fld id="{32948EFA-1E7C-BD41-B206-9D11FECA6F57}" type="slidenum">
              <a:rPr lang="en-US" smtClean="0"/>
              <a:t>14</a:t>
            </a:fld>
            <a:endParaRPr lang="en-US"/>
          </a:p>
        </p:txBody>
      </p:sp>
      <p:grpSp>
        <p:nvGrpSpPr>
          <p:cNvPr id="5" name="Group 4">
            <a:extLst>
              <a:ext uri="{FF2B5EF4-FFF2-40B4-BE49-F238E27FC236}">
                <a16:creationId xmlns:a16="http://schemas.microsoft.com/office/drawing/2014/main" id="{6436531C-6946-00B3-6AE0-977F721E6863}"/>
              </a:ext>
            </a:extLst>
          </p:cNvPr>
          <p:cNvGrpSpPr/>
          <p:nvPr/>
        </p:nvGrpSpPr>
        <p:grpSpPr>
          <a:xfrm>
            <a:off x="2096304" y="3842199"/>
            <a:ext cx="186953" cy="237326"/>
            <a:chOff x="7705824" y="2487142"/>
            <a:chExt cx="186953" cy="237326"/>
          </a:xfrm>
        </p:grpSpPr>
        <p:sp>
          <p:nvSpPr>
            <p:cNvPr id="8" name="矩形: 圆角 2">
              <a:extLst>
                <a:ext uri="{FF2B5EF4-FFF2-40B4-BE49-F238E27FC236}">
                  <a16:creationId xmlns:a16="http://schemas.microsoft.com/office/drawing/2014/main" id="{FBA9FA59-D02E-0AB6-6D6B-63265F2CE7EA}"/>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12">
              <a:extLst>
                <a:ext uri="{FF2B5EF4-FFF2-40B4-BE49-F238E27FC236}">
                  <a16:creationId xmlns:a16="http://schemas.microsoft.com/office/drawing/2014/main" id="{D5AD7B10-B10D-DC64-66D7-B494CB837C1B}"/>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Group 9">
            <a:extLst>
              <a:ext uri="{FF2B5EF4-FFF2-40B4-BE49-F238E27FC236}">
                <a16:creationId xmlns:a16="http://schemas.microsoft.com/office/drawing/2014/main" id="{B12CE840-065A-0C4B-FD93-CD61C9D1D3CE}"/>
              </a:ext>
            </a:extLst>
          </p:cNvPr>
          <p:cNvGrpSpPr/>
          <p:nvPr/>
        </p:nvGrpSpPr>
        <p:grpSpPr>
          <a:xfrm>
            <a:off x="9256243" y="2369662"/>
            <a:ext cx="266523" cy="237326"/>
            <a:chOff x="6994741" y="2303602"/>
            <a:chExt cx="266523" cy="237326"/>
          </a:xfrm>
        </p:grpSpPr>
        <p:sp>
          <p:nvSpPr>
            <p:cNvPr id="63" name="矩形: 圆角 13">
              <a:extLst>
                <a:ext uri="{FF2B5EF4-FFF2-40B4-BE49-F238E27FC236}">
                  <a16:creationId xmlns:a16="http://schemas.microsoft.com/office/drawing/2014/main" id="{213611DA-037F-C3D1-707B-E2F322C6A7F5}"/>
                </a:ext>
              </a:extLst>
            </p:cNvPr>
            <p:cNvSpPr/>
            <p:nvPr/>
          </p:nvSpPr>
          <p:spPr>
            <a:xfrm>
              <a:off x="6994741" y="2404815"/>
              <a:ext cx="266523" cy="136113"/>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2" name="矩形: 圆角 14">
              <a:extLst>
                <a:ext uri="{FF2B5EF4-FFF2-40B4-BE49-F238E27FC236}">
                  <a16:creationId xmlns:a16="http://schemas.microsoft.com/office/drawing/2014/main" id="{D7FD7E4E-B2C5-60E5-2E36-4B106E86ABD7}"/>
                </a:ext>
              </a:extLst>
            </p:cNvPr>
            <p:cNvSpPr/>
            <p:nvPr/>
          </p:nvSpPr>
          <p:spPr>
            <a:xfrm>
              <a:off x="7192624" y="2421829"/>
              <a:ext cx="44410" cy="2552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3" name="直接连接符 16">
              <a:extLst>
                <a:ext uri="{FF2B5EF4-FFF2-40B4-BE49-F238E27FC236}">
                  <a16:creationId xmlns:a16="http://schemas.microsoft.com/office/drawing/2014/main" id="{C328AAB0-B601-BF65-C79A-09A2D3B76384}"/>
                </a:ext>
              </a:extLst>
            </p:cNvPr>
            <p:cNvCxnSpPr>
              <a:cxnSpLocks/>
            </p:cNvCxnSpPr>
            <p:nvPr/>
          </p:nvCxnSpPr>
          <p:spPr>
            <a:xfrm>
              <a:off x="7026255" y="2303602"/>
              <a:ext cx="0" cy="115014"/>
            </a:xfrm>
            <a:prstGeom prst="line">
              <a:avLst/>
            </a:prstGeom>
            <a:ln w="5715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21873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730778-970D-1216-FE20-54839ABF44E8}"/>
              </a:ext>
            </a:extLst>
          </p:cNvPr>
          <p:cNvSpPr txBox="1"/>
          <p:nvPr/>
        </p:nvSpPr>
        <p:spPr>
          <a:xfrm>
            <a:off x="542261" y="455051"/>
            <a:ext cx="9820939" cy="1077218"/>
          </a:xfrm>
          <a:prstGeom prst="rect">
            <a:avLst/>
          </a:prstGeom>
          <a:noFill/>
        </p:spPr>
        <p:txBody>
          <a:bodyPr wrap="square" rtlCol="0">
            <a:spAutoFit/>
          </a:bodyPr>
          <a:lstStyle/>
          <a:p>
            <a:r>
              <a:rPr lang="en-US" sz="3200" dirty="0"/>
              <a:t>First Fresnel Zone: Theoretical Model for the Diffraction of Electromagnetic Wave</a:t>
            </a:r>
          </a:p>
        </p:txBody>
      </p:sp>
      <p:sp>
        <p:nvSpPr>
          <p:cNvPr id="6" name="TextBox 6">
            <a:extLst>
              <a:ext uri="{FF2B5EF4-FFF2-40B4-BE49-F238E27FC236}">
                <a16:creationId xmlns:a16="http://schemas.microsoft.com/office/drawing/2014/main" id="{873B5978-7DAC-A2A7-92F9-08FA97CA469F}"/>
              </a:ext>
            </a:extLst>
          </p:cNvPr>
          <p:cNvSpPr txBox="1"/>
          <p:nvPr/>
        </p:nvSpPr>
        <p:spPr>
          <a:xfrm>
            <a:off x="542261" y="4568380"/>
            <a:ext cx="10424079" cy="1384995"/>
          </a:xfrm>
          <a:prstGeom prst="rect">
            <a:avLst/>
          </a:prstGeom>
          <a:noFill/>
        </p:spPr>
        <p:txBody>
          <a:bodyPr wrap="square">
            <a:spAutoFit/>
          </a:bodyPr>
          <a:lstStyle/>
          <a:p>
            <a:pPr algn="just"/>
            <a:r>
              <a:rPr lang="en-US" altLang="zh-CN" sz="2800" b="0" i="0" dirty="0">
                <a:solidFill>
                  <a:srgbClr val="2A2B2E"/>
                </a:solidFill>
                <a:effectLst/>
              </a:rPr>
              <a:t>where the</a:t>
            </a:r>
            <a:r>
              <a:rPr lang="zh-CN" altLang="en-US" sz="2800" b="0" i="0" dirty="0">
                <a:solidFill>
                  <a:srgbClr val="2A2B2E"/>
                </a:solidFill>
                <a:effectLst/>
              </a:rPr>
              <a:t> </a:t>
            </a:r>
            <a:r>
              <a:rPr lang="en-US" altLang="zh-CN" sz="2800" b="0" i="0" dirty="0">
                <a:solidFill>
                  <a:srgbClr val="2A2B2E"/>
                </a:solidFill>
                <a:effectLst/>
              </a:rPr>
              <a:t>radio energy is concentrated.</a:t>
            </a:r>
          </a:p>
          <a:p>
            <a:pPr algn="just"/>
            <a:endParaRPr lang="en-US" altLang="zh-CN" sz="2800" dirty="0">
              <a:solidFill>
                <a:srgbClr val="2A2B2E"/>
              </a:solidFill>
            </a:endParaRPr>
          </a:p>
          <a:p>
            <a:pPr algn="just"/>
            <a:r>
              <a:rPr lang="en-US" altLang="zh-CN" sz="2800" b="0" i="0" dirty="0">
                <a:solidFill>
                  <a:srgbClr val="2A2B2E"/>
                </a:solidFill>
                <a:effectLst/>
              </a:rPr>
              <a:t>LoRa has a relatively large FFZ radius due to its long wavelength.</a:t>
            </a:r>
          </a:p>
        </p:txBody>
      </p:sp>
      <p:sp>
        <p:nvSpPr>
          <p:cNvPr id="7" name="椭圆 6">
            <a:extLst>
              <a:ext uri="{FF2B5EF4-FFF2-40B4-BE49-F238E27FC236}">
                <a16:creationId xmlns:a16="http://schemas.microsoft.com/office/drawing/2014/main" id="{CF12EE91-9330-F540-E0C5-1098257A4BBD}"/>
              </a:ext>
            </a:extLst>
          </p:cNvPr>
          <p:cNvSpPr/>
          <p:nvPr/>
        </p:nvSpPr>
        <p:spPr>
          <a:xfrm>
            <a:off x="544379" y="1974695"/>
            <a:ext cx="7200000" cy="1440000"/>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400" dirty="0"/>
          </a:p>
        </p:txBody>
      </p:sp>
      <p:sp>
        <p:nvSpPr>
          <p:cNvPr id="8" name="弧形 7">
            <a:extLst>
              <a:ext uri="{FF2B5EF4-FFF2-40B4-BE49-F238E27FC236}">
                <a16:creationId xmlns:a16="http://schemas.microsoft.com/office/drawing/2014/main" id="{2D2DAF12-8380-FD3A-C710-437F707B500E}"/>
              </a:ext>
            </a:extLst>
          </p:cNvPr>
          <p:cNvSpPr/>
          <p:nvPr/>
        </p:nvSpPr>
        <p:spPr>
          <a:xfrm rot="10800000">
            <a:off x="4660954" y="1982069"/>
            <a:ext cx="447308" cy="1408424"/>
          </a:xfrm>
          <a:prstGeom prst="arc">
            <a:avLst>
              <a:gd name="adj1" fmla="val 16200000"/>
              <a:gd name="adj2" fmla="val 5373369"/>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9" name="弧形 8">
            <a:extLst>
              <a:ext uri="{FF2B5EF4-FFF2-40B4-BE49-F238E27FC236}">
                <a16:creationId xmlns:a16="http://schemas.microsoft.com/office/drawing/2014/main" id="{E51B15B2-F54A-8A8D-7C5B-6244081ABF8C}"/>
              </a:ext>
            </a:extLst>
          </p:cNvPr>
          <p:cNvSpPr/>
          <p:nvPr/>
        </p:nvSpPr>
        <p:spPr>
          <a:xfrm>
            <a:off x="3199125" y="1994473"/>
            <a:ext cx="428680" cy="1408424"/>
          </a:xfrm>
          <a:prstGeom prst="arc">
            <a:avLst>
              <a:gd name="adj1" fmla="val 16200000"/>
              <a:gd name="adj2" fmla="val 5373369"/>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2" name="直接箭头连接符 11">
            <a:extLst>
              <a:ext uri="{FF2B5EF4-FFF2-40B4-BE49-F238E27FC236}">
                <a16:creationId xmlns:a16="http://schemas.microsoft.com/office/drawing/2014/main" id="{28CEF381-FB82-5E8C-5988-BE4F5C821F0B}"/>
              </a:ext>
            </a:extLst>
          </p:cNvPr>
          <p:cNvCxnSpPr>
            <a:cxnSpLocks/>
            <a:stCxn id="7" idx="4"/>
          </p:cNvCxnSpPr>
          <p:nvPr/>
        </p:nvCxnSpPr>
        <p:spPr>
          <a:xfrm flipV="1">
            <a:off x="4144379" y="2703695"/>
            <a:ext cx="0" cy="71100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5" name="Group 11">
            <a:extLst>
              <a:ext uri="{FF2B5EF4-FFF2-40B4-BE49-F238E27FC236}">
                <a16:creationId xmlns:a16="http://schemas.microsoft.com/office/drawing/2014/main" id="{96416C3A-A42B-6969-8E20-DA0CA94CDFB6}"/>
              </a:ext>
            </a:extLst>
          </p:cNvPr>
          <p:cNvGrpSpPr/>
          <p:nvPr/>
        </p:nvGrpSpPr>
        <p:grpSpPr>
          <a:xfrm>
            <a:off x="1430286" y="2587581"/>
            <a:ext cx="186953" cy="237326"/>
            <a:chOff x="7705824" y="2487142"/>
            <a:chExt cx="186953" cy="237326"/>
          </a:xfrm>
        </p:grpSpPr>
        <p:sp>
          <p:nvSpPr>
            <p:cNvPr id="35" name="矩形: 圆角 2">
              <a:extLst>
                <a:ext uri="{FF2B5EF4-FFF2-40B4-BE49-F238E27FC236}">
                  <a16:creationId xmlns:a16="http://schemas.microsoft.com/office/drawing/2014/main" id="{72C53E4E-8D0C-13C5-EB5C-9993F1930D02}"/>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椭圆 12">
              <a:extLst>
                <a:ext uri="{FF2B5EF4-FFF2-40B4-BE49-F238E27FC236}">
                  <a16:creationId xmlns:a16="http://schemas.microsoft.com/office/drawing/2014/main" id="{F6F18139-2F58-8554-7D35-10B4B5DFC81A}"/>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Group 145">
            <a:extLst>
              <a:ext uri="{FF2B5EF4-FFF2-40B4-BE49-F238E27FC236}">
                <a16:creationId xmlns:a16="http://schemas.microsoft.com/office/drawing/2014/main" id="{D06A92A0-EC58-3860-8C7B-AC3094F11804}"/>
              </a:ext>
            </a:extLst>
          </p:cNvPr>
          <p:cNvGrpSpPr/>
          <p:nvPr/>
        </p:nvGrpSpPr>
        <p:grpSpPr>
          <a:xfrm>
            <a:off x="6815454" y="2403232"/>
            <a:ext cx="456974" cy="413800"/>
            <a:chOff x="8392461" y="1325017"/>
            <a:chExt cx="456974" cy="413800"/>
          </a:xfrm>
        </p:grpSpPr>
        <p:sp>
          <p:nvSpPr>
            <p:cNvPr id="32" name="矩形: 圆角 13">
              <a:extLst>
                <a:ext uri="{FF2B5EF4-FFF2-40B4-BE49-F238E27FC236}">
                  <a16:creationId xmlns:a16="http://schemas.microsoft.com/office/drawing/2014/main" id="{2BD7E4F3-5F11-49A5-C3AE-0A2438400CFA}"/>
                </a:ext>
              </a:extLst>
            </p:cNvPr>
            <p:cNvSpPr/>
            <p:nvPr/>
          </p:nvSpPr>
          <p:spPr>
            <a:xfrm>
              <a:off x="8392461" y="1501491"/>
              <a:ext cx="456974" cy="23732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圆角 14">
              <a:extLst>
                <a:ext uri="{FF2B5EF4-FFF2-40B4-BE49-F238E27FC236}">
                  <a16:creationId xmlns:a16="http://schemas.microsoft.com/office/drawing/2014/main" id="{76966D85-3F64-0FCF-DA17-94301BC39626}"/>
                </a:ext>
              </a:extLst>
            </p:cNvPr>
            <p:cNvSpPr/>
            <p:nvPr/>
          </p:nvSpPr>
          <p:spPr>
            <a:xfrm>
              <a:off x="8731747" y="1531157"/>
              <a:ext cx="76145" cy="4449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16">
              <a:extLst>
                <a:ext uri="{FF2B5EF4-FFF2-40B4-BE49-F238E27FC236}">
                  <a16:creationId xmlns:a16="http://schemas.microsoft.com/office/drawing/2014/main" id="{795FFF73-6DC5-713D-DC82-A8A4E5424E97}"/>
                </a:ext>
              </a:extLst>
            </p:cNvPr>
            <p:cNvCxnSpPr>
              <a:cxnSpLocks/>
            </p:cNvCxnSpPr>
            <p:nvPr/>
          </p:nvCxnSpPr>
          <p:spPr>
            <a:xfrm>
              <a:off x="8425864" y="1325017"/>
              <a:ext cx="0" cy="200538"/>
            </a:xfrm>
            <a:prstGeom prst="line">
              <a:avLst/>
            </a:prstGeom>
            <a:ln w="57150"/>
          </p:spPr>
          <p:style>
            <a:lnRef idx="1">
              <a:schemeClr val="dk1"/>
            </a:lnRef>
            <a:fillRef idx="0">
              <a:schemeClr val="dk1"/>
            </a:fillRef>
            <a:effectRef idx="0">
              <a:schemeClr val="dk1"/>
            </a:effectRef>
            <a:fontRef idx="minor">
              <a:schemeClr val="tx1"/>
            </a:fontRef>
          </p:style>
        </p:cxnSp>
      </p:grpSp>
      <p:sp>
        <p:nvSpPr>
          <p:cNvPr id="17" name="弧形 16">
            <a:extLst>
              <a:ext uri="{FF2B5EF4-FFF2-40B4-BE49-F238E27FC236}">
                <a16:creationId xmlns:a16="http://schemas.microsoft.com/office/drawing/2014/main" id="{8E7CA9F4-1F0B-F609-FE11-81CC99C7455A}"/>
              </a:ext>
            </a:extLst>
          </p:cNvPr>
          <p:cNvSpPr/>
          <p:nvPr/>
        </p:nvSpPr>
        <p:spPr>
          <a:xfrm>
            <a:off x="2002870" y="2107885"/>
            <a:ext cx="426549" cy="1179821"/>
          </a:xfrm>
          <a:prstGeom prst="arc">
            <a:avLst>
              <a:gd name="adj1" fmla="val 16200000"/>
              <a:gd name="adj2" fmla="val 5373369"/>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弧形 17">
            <a:extLst>
              <a:ext uri="{FF2B5EF4-FFF2-40B4-BE49-F238E27FC236}">
                <a16:creationId xmlns:a16="http://schemas.microsoft.com/office/drawing/2014/main" id="{F555DCEE-CC40-24DE-F2A3-55BD1E84F34D}"/>
              </a:ext>
            </a:extLst>
          </p:cNvPr>
          <p:cNvSpPr/>
          <p:nvPr/>
        </p:nvSpPr>
        <p:spPr>
          <a:xfrm rot="10800000">
            <a:off x="5867587" y="2122784"/>
            <a:ext cx="426550" cy="1179821"/>
          </a:xfrm>
          <a:prstGeom prst="arc">
            <a:avLst>
              <a:gd name="adj1" fmla="val 16200000"/>
              <a:gd name="adj2" fmla="val 5373369"/>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0" name="直接箭头连接符 19">
            <a:extLst>
              <a:ext uri="{FF2B5EF4-FFF2-40B4-BE49-F238E27FC236}">
                <a16:creationId xmlns:a16="http://schemas.microsoft.com/office/drawing/2014/main" id="{47273646-5A83-F9C4-0355-728D9129907E}"/>
              </a:ext>
            </a:extLst>
          </p:cNvPr>
          <p:cNvCxnSpPr>
            <a:cxnSpLocks/>
          </p:cNvCxnSpPr>
          <p:nvPr/>
        </p:nvCxnSpPr>
        <p:spPr>
          <a:xfrm flipV="1">
            <a:off x="1628608" y="2694695"/>
            <a:ext cx="5184656" cy="1799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53309D55-3DB5-62E8-9403-C0F9FB06192E}"/>
              </a:ext>
            </a:extLst>
          </p:cNvPr>
          <p:cNvCxnSpPr>
            <a:cxnSpLocks/>
          </p:cNvCxnSpPr>
          <p:nvPr/>
        </p:nvCxnSpPr>
        <p:spPr>
          <a:xfrm>
            <a:off x="1518744" y="2820417"/>
            <a:ext cx="21503" cy="1195614"/>
          </a:xfrm>
          <a:prstGeom prst="line">
            <a:avLst/>
          </a:prstGeom>
          <a:ln w="28575"/>
        </p:spPr>
        <p:style>
          <a:lnRef idx="1">
            <a:schemeClr val="dk1"/>
          </a:lnRef>
          <a:fillRef idx="0">
            <a:schemeClr val="dk1"/>
          </a:fillRef>
          <a:effectRef idx="0">
            <a:schemeClr val="dk1"/>
          </a:effectRef>
          <a:fontRef idx="minor">
            <a:schemeClr val="tx1"/>
          </a:fontRef>
        </p:style>
      </p:cxnSp>
      <p:cxnSp>
        <p:nvCxnSpPr>
          <p:cNvPr id="22" name="直接连接符 21">
            <a:extLst>
              <a:ext uri="{FF2B5EF4-FFF2-40B4-BE49-F238E27FC236}">
                <a16:creationId xmlns:a16="http://schemas.microsoft.com/office/drawing/2014/main" id="{410932E6-9130-0A36-2DB6-EB172BD46E4D}"/>
              </a:ext>
            </a:extLst>
          </p:cNvPr>
          <p:cNvCxnSpPr>
            <a:cxnSpLocks/>
          </p:cNvCxnSpPr>
          <p:nvPr/>
        </p:nvCxnSpPr>
        <p:spPr>
          <a:xfrm>
            <a:off x="7033190" y="2818410"/>
            <a:ext cx="21503" cy="1195614"/>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直接箭头连接符 22">
            <a:extLst>
              <a:ext uri="{FF2B5EF4-FFF2-40B4-BE49-F238E27FC236}">
                <a16:creationId xmlns:a16="http://schemas.microsoft.com/office/drawing/2014/main" id="{4DD64849-5535-09EF-6316-6CDD03FCFF5A}"/>
              </a:ext>
            </a:extLst>
          </p:cNvPr>
          <p:cNvCxnSpPr>
            <a:cxnSpLocks/>
          </p:cNvCxnSpPr>
          <p:nvPr/>
        </p:nvCxnSpPr>
        <p:spPr>
          <a:xfrm>
            <a:off x="1540247" y="3761877"/>
            <a:ext cx="5514446" cy="2215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520CE34A-0756-702A-D705-F69C217A2656}"/>
              </a:ext>
            </a:extLst>
          </p:cNvPr>
          <p:cNvSpPr txBox="1"/>
          <p:nvPr/>
        </p:nvSpPr>
        <p:spPr>
          <a:xfrm>
            <a:off x="3957469" y="3761877"/>
            <a:ext cx="373820" cy="523220"/>
          </a:xfrm>
          <a:prstGeom prst="rect">
            <a:avLst/>
          </a:prstGeom>
          <a:noFill/>
        </p:spPr>
        <p:txBody>
          <a:bodyPr wrap="none" rtlCol="0">
            <a:spAutoFit/>
          </a:bodyPr>
          <a:lstStyle/>
          <a:p>
            <a:r>
              <a:rPr lang="en-US" altLang="zh-CN" sz="2800" dirty="0">
                <a:cs typeface="Arial" panose="020B0604020202020204" pitchFamily="34" charset="0"/>
              </a:rPr>
              <a:t>d</a:t>
            </a:r>
            <a:endParaRPr lang="zh-CN" altLang="en-US" sz="2800" dirty="0">
              <a:cs typeface="Arial" panose="020B0604020202020204" pitchFamily="34" charset="0"/>
            </a:endParaRPr>
          </a:p>
        </p:txBody>
      </p:sp>
      <p:sp>
        <p:nvSpPr>
          <p:cNvPr id="25" name="弧形 24">
            <a:extLst>
              <a:ext uri="{FF2B5EF4-FFF2-40B4-BE49-F238E27FC236}">
                <a16:creationId xmlns:a16="http://schemas.microsoft.com/office/drawing/2014/main" id="{54F17B3F-8D92-F716-2551-84AF3734464C}"/>
              </a:ext>
            </a:extLst>
          </p:cNvPr>
          <p:cNvSpPr/>
          <p:nvPr/>
        </p:nvSpPr>
        <p:spPr>
          <a:xfrm>
            <a:off x="542261" y="2227664"/>
            <a:ext cx="7200000" cy="900000"/>
          </a:xfrm>
          <a:prstGeom prst="arc">
            <a:avLst>
              <a:gd name="adj1" fmla="val 10799673"/>
              <a:gd name="adj2" fmla="val 0"/>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6" name="弧形 25">
            <a:extLst>
              <a:ext uri="{FF2B5EF4-FFF2-40B4-BE49-F238E27FC236}">
                <a16:creationId xmlns:a16="http://schemas.microsoft.com/office/drawing/2014/main" id="{0DF6A706-6C60-2C9C-ACBD-6778D4EC27C1}"/>
              </a:ext>
            </a:extLst>
          </p:cNvPr>
          <p:cNvSpPr/>
          <p:nvPr/>
        </p:nvSpPr>
        <p:spPr>
          <a:xfrm rot="10800000">
            <a:off x="546042" y="2256244"/>
            <a:ext cx="7200000" cy="900000"/>
          </a:xfrm>
          <a:prstGeom prst="arc">
            <a:avLst>
              <a:gd name="adj1" fmla="val 10799673"/>
              <a:gd name="adj2" fmla="val 0"/>
            </a:avLst>
          </a:prstGeom>
          <a:ln w="1905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7" name="弧形 26">
            <a:extLst>
              <a:ext uri="{FF2B5EF4-FFF2-40B4-BE49-F238E27FC236}">
                <a16:creationId xmlns:a16="http://schemas.microsoft.com/office/drawing/2014/main" id="{77877A35-10F6-8A07-05F1-E750C18CD2CC}"/>
              </a:ext>
            </a:extLst>
          </p:cNvPr>
          <p:cNvSpPr/>
          <p:nvPr/>
        </p:nvSpPr>
        <p:spPr>
          <a:xfrm>
            <a:off x="4654802" y="1988271"/>
            <a:ext cx="474810" cy="1408424"/>
          </a:xfrm>
          <a:prstGeom prst="arc">
            <a:avLst>
              <a:gd name="adj1" fmla="val 16200000"/>
              <a:gd name="adj2" fmla="val 5373369"/>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8" name="弧形 27">
            <a:extLst>
              <a:ext uri="{FF2B5EF4-FFF2-40B4-BE49-F238E27FC236}">
                <a16:creationId xmlns:a16="http://schemas.microsoft.com/office/drawing/2014/main" id="{FC83689B-4478-7485-4548-3F6361AA1620}"/>
              </a:ext>
            </a:extLst>
          </p:cNvPr>
          <p:cNvSpPr/>
          <p:nvPr/>
        </p:nvSpPr>
        <p:spPr>
          <a:xfrm>
            <a:off x="5882046" y="2109513"/>
            <a:ext cx="426549" cy="1179821"/>
          </a:xfrm>
          <a:prstGeom prst="arc">
            <a:avLst>
              <a:gd name="adj1" fmla="val 16200000"/>
              <a:gd name="adj2" fmla="val 5373369"/>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9" name="弧形 28">
            <a:extLst>
              <a:ext uri="{FF2B5EF4-FFF2-40B4-BE49-F238E27FC236}">
                <a16:creationId xmlns:a16="http://schemas.microsoft.com/office/drawing/2014/main" id="{18712139-19C9-FA09-6259-D01313CF3D6D}"/>
              </a:ext>
            </a:extLst>
          </p:cNvPr>
          <p:cNvSpPr/>
          <p:nvPr/>
        </p:nvSpPr>
        <p:spPr>
          <a:xfrm rot="10800000">
            <a:off x="3181853" y="1984120"/>
            <a:ext cx="474810" cy="1408424"/>
          </a:xfrm>
          <a:prstGeom prst="arc">
            <a:avLst>
              <a:gd name="adj1" fmla="val 16200000"/>
              <a:gd name="adj2" fmla="val 5373369"/>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0" name="弧形 29">
            <a:extLst>
              <a:ext uri="{FF2B5EF4-FFF2-40B4-BE49-F238E27FC236}">
                <a16:creationId xmlns:a16="http://schemas.microsoft.com/office/drawing/2014/main" id="{5209FC9C-429A-D5F9-4468-F5786143036A}"/>
              </a:ext>
            </a:extLst>
          </p:cNvPr>
          <p:cNvSpPr/>
          <p:nvPr/>
        </p:nvSpPr>
        <p:spPr>
          <a:xfrm rot="10800000">
            <a:off x="2026178" y="2107884"/>
            <a:ext cx="385055" cy="1179821"/>
          </a:xfrm>
          <a:prstGeom prst="arc">
            <a:avLst>
              <a:gd name="adj1" fmla="val 16200000"/>
              <a:gd name="adj2" fmla="val 5373369"/>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5172F253-C77E-A958-05C0-CEF5D9211B9B}"/>
              </a:ext>
            </a:extLst>
          </p:cNvPr>
          <p:cNvSpPr txBox="1"/>
          <p:nvPr/>
        </p:nvSpPr>
        <p:spPr>
          <a:xfrm>
            <a:off x="4144379" y="2820417"/>
            <a:ext cx="309700" cy="523220"/>
          </a:xfrm>
          <a:prstGeom prst="rect">
            <a:avLst/>
          </a:prstGeom>
          <a:noFill/>
        </p:spPr>
        <p:txBody>
          <a:bodyPr wrap="none" rtlCol="0">
            <a:spAutoFit/>
          </a:bodyPr>
          <a:lstStyle/>
          <a:p>
            <a:r>
              <a:rPr lang="en-US" altLang="zh-CN" sz="2800" dirty="0">
                <a:cs typeface="Arial" panose="020B0604020202020204" pitchFamily="34" charset="0"/>
              </a:rPr>
              <a:t>r</a:t>
            </a:r>
            <a:endParaRPr lang="zh-CN" altLang="en-US" sz="2800" dirty="0">
              <a:cs typeface="Arial" panose="020B0604020202020204" pitchFamily="34" charset="0"/>
            </a:endParaRPr>
          </a:p>
        </p:txBody>
      </p:sp>
      <p:sp>
        <p:nvSpPr>
          <p:cNvPr id="37" name="文本框 36">
            <a:extLst>
              <a:ext uri="{FF2B5EF4-FFF2-40B4-BE49-F238E27FC236}">
                <a16:creationId xmlns:a16="http://schemas.microsoft.com/office/drawing/2014/main" id="{AD90F5D9-A5E9-5132-3E2A-7B52BFC9C70F}"/>
              </a:ext>
            </a:extLst>
          </p:cNvPr>
          <p:cNvSpPr txBox="1"/>
          <p:nvPr/>
        </p:nvSpPr>
        <p:spPr>
          <a:xfrm>
            <a:off x="1051124" y="2355637"/>
            <a:ext cx="385056" cy="523220"/>
          </a:xfrm>
          <a:prstGeom prst="rect">
            <a:avLst/>
          </a:prstGeom>
          <a:noFill/>
        </p:spPr>
        <p:txBody>
          <a:bodyPr wrap="square" rtlCol="0">
            <a:spAutoFit/>
          </a:bodyPr>
          <a:lstStyle/>
          <a:p>
            <a:r>
              <a:rPr lang="en-US" altLang="zh-CN" sz="2800" dirty="0"/>
              <a:t>A</a:t>
            </a:r>
            <a:endParaRPr lang="zh-CN" altLang="en-US" sz="2800" dirty="0"/>
          </a:p>
        </p:txBody>
      </p:sp>
      <p:sp>
        <p:nvSpPr>
          <p:cNvPr id="38" name="文本框 37">
            <a:extLst>
              <a:ext uri="{FF2B5EF4-FFF2-40B4-BE49-F238E27FC236}">
                <a16:creationId xmlns:a16="http://schemas.microsoft.com/office/drawing/2014/main" id="{566A9DC7-E94A-343F-F396-8BC140DC52FB}"/>
              </a:ext>
            </a:extLst>
          </p:cNvPr>
          <p:cNvSpPr txBox="1"/>
          <p:nvPr/>
        </p:nvSpPr>
        <p:spPr>
          <a:xfrm>
            <a:off x="7245077" y="2416054"/>
            <a:ext cx="380232" cy="523220"/>
          </a:xfrm>
          <a:prstGeom prst="rect">
            <a:avLst/>
          </a:prstGeom>
          <a:noFill/>
        </p:spPr>
        <p:txBody>
          <a:bodyPr wrap="square" rtlCol="0">
            <a:spAutoFit/>
          </a:bodyPr>
          <a:lstStyle/>
          <a:p>
            <a:r>
              <a:rPr lang="en-US" altLang="zh-CN" sz="2800" dirty="0"/>
              <a:t>B</a:t>
            </a:r>
            <a:endParaRPr lang="zh-CN" altLang="en-US" sz="2800" dirty="0"/>
          </a:p>
        </p:txBody>
      </p:sp>
      <p:sp>
        <p:nvSpPr>
          <p:cNvPr id="39" name="文本框 38">
            <a:extLst>
              <a:ext uri="{FF2B5EF4-FFF2-40B4-BE49-F238E27FC236}">
                <a16:creationId xmlns:a16="http://schemas.microsoft.com/office/drawing/2014/main" id="{12AFF090-B31D-B865-BCBE-4A1C2E9DBCAB}"/>
              </a:ext>
            </a:extLst>
          </p:cNvPr>
          <p:cNvSpPr txBox="1"/>
          <p:nvPr/>
        </p:nvSpPr>
        <p:spPr>
          <a:xfrm>
            <a:off x="3980619" y="3296601"/>
            <a:ext cx="370614" cy="523220"/>
          </a:xfrm>
          <a:prstGeom prst="rect">
            <a:avLst/>
          </a:prstGeom>
          <a:noFill/>
        </p:spPr>
        <p:txBody>
          <a:bodyPr wrap="square" rtlCol="0">
            <a:spAutoFit/>
          </a:bodyPr>
          <a:lstStyle/>
          <a:p>
            <a:r>
              <a:rPr lang="en-US" altLang="zh-CN" sz="2800" dirty="0"/>
              <a:t>P</a:t>
            </a:r>
            <a:endParaRPr lang="zh-CN" altLang="en-US" sz="2800" dirty="0"/>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5AD9ED3-A3AD-BD5D-61B0-02D168DF87AC}"/>
                  </a:ext>
                </a:extLst>
              </p:cNvPr>
              <p:cNvSpPr txBox="1"/>
              <p:nvPr/>
            </p:nvSpPr>
            <p:spPr>
              <a:xfrm>
                <a:off x="8129237" y="3275098"/>
                <a:ext cx="3080139" cy="8154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𝐴𝑃</m:t>
                      </m:r>
                      <m:r>
                        <a:rPr lang="en-US" sz="2800" b="0" i="1" smtClean="0">
                          <a:latin typeface="Cambria Math" panose="02040503050406030204" pitchFamily="18" charset="0"/>
                        </a:rPr>
                        <m:t>+</m:t>
                      </m:r>
                      <m:r>
                        <a:rPr lang="en-US" sz="2800" b="0" i="1" smtClean="0">
                          <a:latin typeface="Cambria Math" panose="02040503050406030204" pitchFamily="18" charset="0"/>
                        </a:rPr>
                        <m:t>𝐵𝑃</m:t>
                      </m:r>
                      <m:r>
                        <a:rPr lang="en-US" sz="2800" b="0" i="1" smtClean="0">
                          <a:latin typeface="Cambria Math" panose="02040503050406030204" pitchFamily="18" charset="0"/>
                        </a:rPr>
                        <m:t>=</m:t>
                      </m:r>
                      <m:r>
                        <a:rPr lang="en-US" sz="2800" b="0" i="1" smtClean="0">
                          <a:latin typeface="Cambria Math" panose="02040503050406030204" pitchFamily="18" charset="0"/>
                        </a:rPr>
                        <m:t>𝐴𝐵</m:t>
                      </m:r>
                      <m:r>
                        <a:rPr lang="en-US" sz="2800" b="0" i="1" smtClean="0">
                          <a:latin typeface="Cambria Math" panose="02040503050406030204" pitchFamily="18" charset="0"/>
                        </a:rPr>
                        <m:t>+ </m:t>
                      </m:r>
                      <m:f>
                        <m:fPr>
                          <m:ctrlPr>
                            <a:rPr lang="en-US" sz="2800" b="0" i="1" smtClean="0">
                              <a:latin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𝜆</m:t>
                          </m:r>
                        </m:num>
                        <m:den>
                          <m:r>
                            <a:rPr lang="en-US" sz="2800" b="0" i="1" smtClean="0">
                              <a:latin typeface="Cambria Math" panose="02040503050406030204" pitchFamily="18" charset="0"/>
                            </a:rPr>
                            <m:t>2</m:t>
                          </m:r>
                        </m:den>
                      </m:f>
                    </m:oMath>
                  </m:oMathPara>
                </a14:m>
                <a:endParaRPr lang="en-US" sz="2800" dirty="0"/>
              </a:p>
            </p:txBody>
          </p:sp>
        </mc:Choice>
        <mc:Fallback xmlns="">
          <p:sp>
            <p:nvSpPr>
              <p:cNvPr id="45" name="TextBox 44">
                <a:extLst>
                  <a:ext uri="{FF2B5EF4-FFF2-40B4-BE49-F238E27FC236}">
                    <a16:creationId xmlns:a16="http://schemas.microsoft.com/office/drawing/2014/main" id="{85AD9ED3-A3AD-BD5D-61B0-02D168DF87AC}"/>
                  </a:ext>
                </a:extLst>
              </p:cNvPr>
              <p:cNvSpPr txBox="1">
                <a:spLocks noRot="1" noChangeAspect="1" noMove="1" noResize="1" noEditPoints="1" noAdjustHandles="1" noChangeArrowheads="1" noChangeShapeType="1" noTextEdit="1"/>
              </p:cNvSpPr>
              <p:nvPr/>
            </p:nvSpPr>
            <p:spPr>
              <a:xfrm>
                <a:off x="8129237" y="3275098"/>
                <a:ext cx="3080139" cy="815416"/>
              </a:xfrm>
              <a:prstGeom prst="rect">
                <a:avLst/>
              </a:prstGeom>
              <a:blipFill>
                <a:blip r:embed="rId3"/>
                <a:stretch>
                  <a:fillRect l="-2469" r="-2469" b="-13636"/>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01AFAA35-6FF5-09E7-14B0-8319C1629AF3}"/>
              </a:ext>
            </a:extLst>
          </p:cNvPr>
          <p:cNvSpPr>
            <a:spLocks noGrp="1"/>
          </p:cNvSpPr>
          <p:nvPr>
            <p:ph type="sldNum" sz="quarter" idx="12"/>
          </p:nvPr>
        </p:nvSpPr>
        <p:spPr/>
        <p:txBody>
          <a:bodyPr/>
          <a:lstStyle/>
          <a:p>
            <a:fld id="{32948EFA-1E7C-BD41-B206-9D11FECA6F57}" type="slidenum">
              <a:rPr lang="en-US" smtClean="0"/>
              <a:t>15</a:t>
            </a:fld>
            <a:endParaRPr lang="en-US"/>
          </a:p>
        </p:txBody>
      </p:sp>
    </p:spTree>
    <p:extLst>
      <p:ext uri="{BB962C8B-B14F-4D97-AF65-F5344CB8AC3E}">
        <p14:creationId xmlns:p14="http://schemas.microsoft.com/office/powerpoint/2010/main" val="2548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7" grpId="0" animBg="1"/>
      <p:bldP spid="18" grpId="0" animBg="1"/>
      <p:bldP spid="24" grpId="0"/>
      <p:bldP spid="25" grpId="0" animBg="1"/>
      <p:bldP spid="26" grpId="0" animBg="1"/>
      <p:bldP spid="27" grpId="0" animBg="1"/>
      <p:bldP spid="28" grpId="0" animBg="1"/>
      <p:bldP spid="29" grpId="0" animBg="1"/>
      <p:bldP spid="30" grpId="0" animBg="1"/>
      <p:bldP spid="31" grpId="0"/>
      <p:bldP spid="37" grpId="0"/>
      <p:bldP spid="38" grpId="0"/>
      <p:bldP spid="39" grpId="0"/>
      <p:bldP spid="39" grpId="1"/>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25EFE4-0FB6-0D9F-AF74-D4481BB27DCC}"/>
              </a:ext>
            </a:extLst>
          </p:cNvPr>
          <p:cNvSpPr txBox="1"/>
          <p:nvPr/>
        </p:nvSpPr>
        <p:spPr>
          <a:xfrm>
            <a:off x="542261" y="455051"/>
            <a:ext cx="4295535" cy="646331"/>
          </a:xfrm>
          <a:prstGeom prst="rect">
            <a:avLst/>
          </a:prstGeom>
          <a:noFill/>
        </p:spPr>
        <p:txBody>
          <a:bodyPr wrap="none" rtlCol="0">
            <a:spAutoFit/>
          </a:bodyPr>
          <a:lstStyle/>
          <a:p>
            <a:r>
              <a:rPr lang="en-US" sz="3600" dirty="0"/>
              <a:t>FLog Design Overview</a:t>
            </a:r>
          </a:p>
        </p:txBody>
      </p:sp>
      <p:sp>
        <p:nvSpPr>
          <p:cNvPr id="2" name="Rounded Rectangle 1">
            <a:extLst>
              <a:ext uri="{FF2B5EF4-FFF2-40B4-BE49-F238E27FC236}">
                <a16:creationId xmlns:a16="http://schemas.microsoft.com/office/drawing/2014/main" id="{E4D20E92-F926-A389-4626-CDD6D595799E}"/>
              </a:ext>
            </a:extLst>
          </p:cNvPr>
          <p:cNvSpPr/>
          <p:nvPr/>
        </p:nvSpPr>
        <p:spPr>
          <a:xfrm>
            <a:off x="2213548" y="1561126"/>
            <a:ext cx="7764904" cy="4841823"/>
          </a:xfrm>
          <a:prstGeom prst="roundRect">
            <a:avLst>
              <a:gd name="adj" fmla="val 4593"/>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10BCF442-2EAD-C7D9-2E5C-F1554F1CC794}"/>
              </a:ext>
            </a:extLst>
          </p:cNvPr>
          <p:cNvCxnSpPr/>
          <p:nvPr/>
        </p:nvCxnSpPr>
        <p:spPr>
          <a:xfrm>
            <a:off x="1658911" y="2593298"/>
            <a:ext cx="959371"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BD869DEB-A694-7B61-95E7-50AD00B4FD51}"/>
              </a:ext>
            </a:extLst>
          </p:cNvPr>
          <p:cNvCxnSpPr>
            <a:cxnSpLocks/>
          </p:cNvCxnSpPr>
          <p:nvPr/>
        </p:nvCxnSpPr>
        <p:spPr>
          <a:xfrm>
            <a:off x="1677526" y="5604349"/>
            <a:ext cx="97798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Rounded Rectangle 6">
            <a:extLst>
              <a:ext uri="{FF2B5EF4-FFF2-40B4-BE49-F238E27FC236}">
                <a16:creationId xmlns:a16="http://schemas.microsoft.com/office/drawing/2014/main" id="{47BED140-F6F7-4977-534B-9819D105B666}"/>
              </a:ext>
            </a:extLst>
          </p:cNvPr>
          <p:cNvSpPr/>
          <p:nvPr/>
        </p:nvSpPr>
        <p:spPr>
          <a:xfrm>
            <a:off x="2618281" y="1934640"/>
            <a:ext cx="2813035" cy="1902842"/>
          </a:xfrm>
          <a:prstGeom prst="roundRect">
            <a:avLst>
              <a:gd name="adj" fmla="val 4593"/>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Orchard</a:t>
            </a:r>
            <a:r>
              <a:rPr lang="zh-CN" altLang="en-US" sz="2400" dirty="0"/>
              <a:t> </a:t>
            </a:r>
            <a:r>
              <a:rPr lang="en-US" sz="2400" dirty="0"/>
              <a:t>Profiling</a:t>
            </a:r>
          </a:p>
        </p:txBody>
      </p:sp>
      <p:sp>
        <p:nvSpPr>
          <p:cNvPr id="8" name="Rounded Rectangle 7">
            <a:extLst>
              <a:ext uri="{FF2B5EF4-FFF2-40B4-BE49-F238E27FC236}">
                <a16:creationId xmlns:a16="http://schemas.microsoft.com/office/drawing/2014/main" id="{B8DA7432-4A4F-0BA2-E65F-9D17E60D8F54}"/>
              </a:ext>
            </a:extLst>
          </p:cNvPr>
          <p:cNvSpPr/>
          <p:nvPr/>
        </p:nvSpPr>
        <p:spPr>
          <a:xfrm>
            <a:off x="2636897" y="4254456"/>
            <a:ext cx="2794419" cy="1902842"/>
          </a:xfrm>
          <a:prstGeom prst="roundRect">
            <a:avLst>
              <a:gd name="adj" fmla="val 4593"/>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400" dirty="0"/>
              <a:t>Shadowing</a:t>
            </a:r>
            <a:endParaRPr lang="en-US" sz="2400" dirty="0"/>
          </a:p>
          <a:p>
            <a:pPr algn="ctr"/>
            <a:r>
              <a:rPr lang="en-US" sz="2400" dirty="0"/>
              <a:t>Media</a:t>
            </a:r>
            <a:r>
              <a:rPr lang="zh-CN" altLang="en-US" sz="2400" dirty="0"/>
              <a:t> </a:t>
            </a:r>
            <a:r>
              <a:rPr lang="en-US" altLang="zh-CN" sz="2400" dirty="0"/>
              <a:t>Sampling in FFZ</a:t>
            </a:r>
            <a:endParaRPr lang="en-US" sz="2400" dirty="0"/>
          </a:p>
        </p:txBody>
      </p:sp>
      <p:cxnSp>
        <p:nvCxnSpPr>
          <p:cNvPr id="9" name="Straight Arrow Connector 8">
            <a:extLst>
              <a:ext uri="{FF2B5EF4-FFF2-40B4-BE49-F238E27FC236}">
                <a16:creationId xmlns:a16="http://schemas.microsoft.com/office/drawing/2014/main" id="{4D382BF8-7CB3-DCE0-E069-09C73ABD1DEE}"/>
              </a:ext>
            </a:extLst>
          </p:cNvPr>
          <p:cNvCxnSpPr>
            <a:cxnSpLocks/>
          </p:cNvCxnSpPr>
          <p:nvPr/>
        </p:nvCxnSpPr>
        <p:spPr>
          <a:xfrm>
            <a:off x="3604196" y="3825292"/>
            <a:ext cx="0" cy="43728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0E2D23FA-F0CC-164C-B606-7435FAD41593}"/>
              </a:ext>
            </a:extLst>
          </p:cNvPr>
          <p:cNvCxnSpPr>
            <a:cxnSpLocks/>
            <a:stCxn id="8" idx="3"/>
            <a:endCxn id="37" idx="3"/>
          </p:cNvCxnSpPr>
          <p:nvPr/>
        </p:nvCxnSpPr>
        <p:spPr>
          <a:xfrm flipV="1">
            <a:off x="5431316" y="5202620"/>
            <a:ext cx="1136871" cy="325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5" name="Rounded Rectangle 24">
            <a:extLst>
              <a:ext uri="{FF2B5EF4-FFF2-40B4-BE49-F238E27FC236}">
                <a16:creationId xmlns:a16="http://schemas.microsoft.com/office/drawing/2014/main" id="{5A68B0E0-1F76-5A12-7876-7B176CDE1D6A}"/>
              </a:ext>
            </a:extLst>
          </p:cNvPr>
          <p:cNvSpPr/>
          <p:nvPr/>
        </p:nvSpPr>
        <p:spPr>
          <a:xfrm>
            <a:off x="6581032" y="1934640"/>
            <a:ext cx="2794419" cy="1902842"/>
          </a:xfrm>
          <a:prstGeom prst="roundRect">
            <a:avLst>
              <a:gd name="adj" fmla="val 4593"/>
            </a:avLst>
          </a:prstGeom>
          <a:solidFill>
            <a:srgbClr val="FFBE2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Link</a:t>
            </a:r>
            <a:r>
              <a:rPr lang="zh-CN" altLang="en-US" sz="2400" dirty="0"/>
              <a:t> </a:t>
            </a:r>
            <a:r>
              <a:rPr lang="en-US" altLang="zh-CN" sz="2400" dirty="0"/>
              <a:t>Quality Calculation</a:t>
            </a:r>
            <a:endParaRPr lang="en-US" sz="2400" dirty="0"/>
          </a:p>
        </p:txBody>
      </p:sp>
      <p:cxnSp>
        <p:nvCxnSpPr>
          <p:cNvPr id="30" name="Straight Arrow Connector 29">
            <a:extLst>
              <a:ext uri="{FF2B5EF4-FFF2-40B4-BE49-F238E27FC236}">
                <a16:creationId xmlns:a16="http://schemas.microsoft.com/office/drawing/2014/main" id="{EFAFDEFB-4D43-8A24-A8A9-16191AB12524}"/>
              </a:ext>
            </a:extLst>
          </p:cNvPr>
          <p:cNvCxnSpPr>
            <a:cxnSpLocks/>
          </p:cNvCxnSpPr>
          <p:nvPr/>
        </p:nvCxnSpPr>
        <p:spPr>
          <a:xfrm>
            <a:off x="9382595" y="2636555"/>
            <a:ext cx="908152" cy="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2" name="TextBox 6">
            <a:extLst>
              <a:ext uri="{FF2B5EF4-FFF2-40B4-BE49-F238E27FC236}">
                <a16:creationId xmlns:a16="http://schemas.microsoft.com/office/drawing/2014/main" id="{305AA77F-CC7B-9A31-F2D4-F0491E1C6BDE}"/>
              </a:ext>
            </a:extLst>
          </p:cNvPr>
          <p:cNvSpPr txBox="1"/>
          <p:nvPr/>
        </p:nvSpPr>
        <p:spPr>
          <a:xfrm>
            <a:off x="217355" y="2198898"/>
            <a:ext cx="1768840" cy="830997"/>
          </a:xfrm>
          <a:prstGeom prst="rect">
            <a:avLst/>
          </a:prstGeom>
          <a:noFill/>
        </p:spPr>
        <p:txBody>
          <a:bodyPr wrap="square">
            <a:spAutoFit/>
          </a:bodyPr>
          <a:lstStyle/>
          <a:p>
            <a:pPr algn="just"/>
            <a:r>
              <a:rPr lang="en-US" sz="2400" dirty="0"/>
              <a:t>Orchard</a:t>
            </a:r>
          </a:p>
          <a:p>
            <a:pPr algn="just"/>
            <a:r>
              <a:rPr lang="en-US" sz="2400" dirty="0">
                <a:effectLst/>
              </a:rPr>
              <a:t>parameters</a:t>
            </a:r>
          </a:p>
        </p:txBody>
      </p:sp>
      <p:sp>
        <p:nvSpPr>
          <p:cNvPr id="33" name="TextBox 6">
            <a:extLst>
              <a:ext uri="{FF2B5EF4-FFF2-40B4-BE49-F238E27FC236}">
                <a16:creationId xmlns:a16="http://schemas.microsoft.com/office/drawing/2014/main" id="{B76CE590-C0A2-D2DC-84E4-5C2A1C0DD896}"/>
              </a:ext>
            </a:extLst>
          </p:cNvPr>
          <p:cNvSpPr txBox="1"/>
          <p:nvPr/>
        </p:nvSpPr>
        <p:spPr>
          <a:xfrm>
            <a:off x="184248" y="4283958"/>
            <a:ext cx="2272400" cy="830997"/>
          </a:xfrm>
          <a:prstGeom prst="rect">
            <a:avLst/>
          </a:prstGeom>
          <a:noFill/>
        </p:spPr>
        <p:txBody>
          <a:bodyPr wrap="square">
            <a:spAutoFit/>
          </a:bodyPr>
          <a:lstStyle/>
          <a:p>
            <a:r>
              <a:rPr lang="en-US" sz="2400" dirty="0">
                <a:solidFill>
                  <a:srgbClr val="FF0000"/>
                </a:solidFill>
              </a:rPr>
              <a:t>Input: </a:t>
            </a:r>
          </a:p>
          <a:p>
            <a:r>
              <a:rPr lang="en-US" sz="2400" dirty="0">
                <a:solidFill>
                  <a:srgbClr val="FF0000"/>
                </a:solidFill>
              </a:rPr>
              <a:t>2 positions</a:t>
            </a:r>
            <a:endParaRPr lang="en-US" sz="2400" dirty="0">
              <a:solidFill>
                <a:srgbClr val="FF0000"/>
              </a:solidFill>
              <a:effectLst/>
            </a:endParaRPr>
          </a:p>
        </p:txBody>
      </p:sp>
      <p:sp>
        <p:nvSpPr>
          <p:cNvPr id="34" name="TextBox 6">
            <a:extLst>
              <a:ext uri="{FF2B5EF4-FFF2-40B4-BE49-F238E27FC236}">
                <a16:creationId xmlns:a16="http://schemas.microsoft.com/office/drawing/2014/main" id="{7B1817E9-F90B-13D5-7FA8-A4849F98383E}"/>
              </a:ext>
            </a:extLst>
          </p:cNvPr>
          <p:cNvSpPr txBox="1"/>
          <p:nvPr/>
        </p:nvSpPr>
        <p:spPr>
          <a:xfrm>
            <a:off x="184248" y="5202620"/>
            <a:ext cx="1768840" cy="1200329"/>
          </a:xfrm>
          <a:prstGeom prst="rect">
            <a:avLst/>
          </a:prstGeom>
          <a:noFill/>
        </p:spPr>
        <p:txBody>
          <a:bodyPr wrap="square">
            <a:spAutoFit/>
          </a:bodyPr>
          <a:lstStyle/>
          <a:p>
            <a:r>
              <a:rPr lang="en-US" sz="2400" dirty="0"/>
              <a:t>Collected</a:t>
            </a:r>
          </a:p>
          <a:p>
            <a:r>
              <a:rPr lang="en-US" sz="2400" dirty="0">
                <a:effectLst/>
              </a:rPr>
              <a:t>positions &amp; ESP data</a:t>
            </a:r>
          </a:p>
        </p:txBody>
      </p:sp>
      <p:sp>
        <p:nvSpPr>
          <p:cNvPr id="35" name="TextBox 6">
            <a:extLst>
              <a:ext uri="{FF2B5EF4-FFF2-40B4-BE49-F238E27FC236}">
                <a16:creationId xmlns:a16="http://schemas.microsoft.com/office/drawing/2014/main" id="{1C33C820-3F35-2E2A-8F68-FB78B1211EED}"/>
              </a:ext>
            </a:extLst>
          </p:cNvPr>
          <p:cNvSpPr txBox="1"/>
          <p:nvPr/>
        </p:nvSpPr>
        <p:spPr>
          <a:xfrm>
            <a:off x="10162411" y="2237556"/>
            <a:ext cx="2029589" cy="830997"/>
          </a:xfrm>
          <a:prstGeom prst="rect">
            <a:avLst/>
          </a:prstGeom>
          <a:noFill/>
        </p:spPr>
        <p:txBody>
          <a:bodyPr wrap="square">
            <a:spAutoFit/>
          </a:bodyPr>
          <a:lstStyle/>
          <a:p>
            <a:r>
              <a:rPr lang="en-US" sz="2400" dirty="0">
                <a:solidFill>
                  <a:srgbClr val="FF0000"/>
                </a:solidFill>
              </a:rPr>
              <a:t>Output: </a:t>
            </a:r>
          </a:p>
          <a:p>
            <a:r>
              <a:rPr lang="en-US" sz="2400" dirty="0">
                <a:solidFill>
                  <a:srgbClr val="FF0000"/>
                </a:solidFill>
                <a:effectLst/>
              </a:rPr>
              <a:t>ESP estimation</a:t>
            </a:r>
          </a:p>
        </p:txBody>
      </p:sp>
      <p:sp>
        <p:nvSpPr>
          <p:cNvPr id="36" name="TextBox 6">
            <a:extLst>
              <a:ext uri="{FF2B5EF4-FFF2-40B4-BE49-F238E27FC236}">
                <a16:creationId xmlns:a16="http://schemas.microsoft.com/office/drawing/2014/main" id="{6098ED11-7AE2-BA60-A25A-CE636E206990}"/>
              </a:ext>
            </a:extLst>
          </p:cNvPr>
          <p:cNvSpPr txBox="1"/>
          <p:nvPr/>
        </p:nvSpPr>
        <p:spPr>
          <a:xfrm>
            <a:off x="3756583" y="3813104"/>
            <a:ext cx="1436256" cy="461665"/>
          </a:xfrm>
          <a:prstGeom prst="rect">
            <a:avLst/>
          </a:prstGeom>
          <a:noFill/>
        </p:spPr>
        <p:txBody>
          <a:bodyPr wrap="square">
            <a:spAutoFit/>
          </a:bodyPr>
          <a:lstStyle/>
          <a:p>
            <a:pPr algn="just"/>
            <a:r>
              <a:rPr lang="en-US" sz="2400" dirty="0"/>
              <a:t>3D</a:t>
            </a:r>
            <a:r>
              <a:rPr lang="zh-CN" altLang="en-US" sz="2400" dirty="0"/>
              <a:t> </a:t>
            </a:r>
            <a:r>
              <a:rPr lang="en-US" sz="2400" dirty="0">
                <a:effectLst/>
              </a:rPr>
              <a:t>model</a:t>
            </a:r>
          </a:p>
        </p:txBody>
      </p:sp>
      <p:sp>
        <p:nvSpPr>
          <p:cNvPr id="37" name="TextBox 6">
            <a:extLst>
              <a:ext uri="{FF2B5EF4-FFF2-40B4-BE49-F238E27FC236}">
                <a16:creationId xmlns:a16="http://schemas.microsoft.com/office/drawing/2014/main" id="{CEC19721-EE94-5BBC-6ABA-BD55EC14FFE1}"/>
              </a:ext>
            </a:extLst>
          </p:cNvPr>
          <p:cNvSpPr txBox="1"/>
          <p:nvPr/>
        </p:nvSpPr>
        <p:spPr>
          <a:xfrm>
            <a:off x="5429840" y="4787121"/>
            <a:ext cx="1138347" cy="830997"/>
          </a:xfrm>
          <a:prstGeom prst="rect">
            <a:avLst/>
          </a:prstGeom>
          <a:noFill/>
        </p:spPr>
        <p:txBody>
          <a:bodyPr wrap="square">
            <a:spAutoFit/>
          </a:bodyPr>
          <a:lstStyle/>
          <a:p>
            <a:pPr algn="just"/>
            <a:r>
              <a:rPr lang="en-US" sz="2400" dirty="0">
                <a:effectLst/>
              </a:rPr>
              <a:t>Media </a:t>
            </a:r>
          </a:p>
          <a:p>
            <a:pPr algn="just"/>
            <a:r>
              <a:rPr lang="en-US" sz="2400" dirty="0">
                <a:effectLst/>
              </a:rPr>
              <a:t>portion</a:t>
            </a:r>
          </a:p>
        </p:txBody>
      </p:sp>
      <p:sp>
        <p:nvSpPr>
          <p:cNvPr id="4" name="Slide Number Placeholder 3">
            <a:extLst>
              <a:ext uri="{FF2B5EF4-FFF2-40B4-BE49-F238E27FC236}">
                <a16:creationId xmlns:a16="http://schemas.microsoft.com/office/drawing/2014/main" id="{AC7A18DB-2DE1-ADED-07EF-B0F1CD828806}"/>
              </a:ext>
            </a:extLst>
          </p:cNvPr>
          <p:cNvSpPr>
            <a:spLocks noGrp="1"/>
          </p:cNvSpPr>
          <p:nvPr>
            <p:ph type="sldNum" sz="quarter" idx="12"/>
          </p:nvPr>
        </p:nvSpPr>
        <p:spPr/>
        <p:txBody>
          <a:bodyPr/>
          <a:lstStyle/>
          <a:p>
            <a:fld id="{32948EFA-1E7C-BD41-B206-9D11FECA6F57}" type="slidenum">
              <a:rPr lang="en-US" smtClean="0"/>
              <a:t>16</a:t>
            </a:fld>
            <a:endParaRPr lang="en-US"/>
          </a:p>
        </p:txBody>
      </p:sp>
      <p:cxnSp>
        <p:nvCxnSpPr>
          <p:cNvPr id="12" name="Straight Arrow Connector 11">
            <a:extLst>
              <a:ext uri="{FF2B5EF4-FFF2-40B4-BE49-F238E27FC236}">
                <a16:creationId xmlns:a16="http://schemas.microsoft.com/office/drawing/2014/main" id="{A04A179A-4ABE-C44A-776C-DE9B84A13992}"/>
              </a:ext>
            </a:extLst>
          </p:cNvPr>
          <p:cNvCxnSpPr/>
          <p:nvPr/>
        </p:nvCxnSpPr>
        <p:spPr>
          <a:xfrm>
            <a:off x="1677526" y="4689640"/>
            <a:ext cx="959371" cy="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8" name="Rounded Rectangle 17">
            <a:extLst>
              <a:ext uri="{FF2B5EF4-FFF2-40B4-BE49-F238E27FC236}">
                <a16:creationId xmlns:a16="http://schemas.microsoft.com/office/drawing/2014/main" id="{DEE3D4B9-CCF4-7ED6-8575-E97917B74094}"/>
              </a:ext>
            </a:extLst>
          </p:cNvPr>
          <p:cNvSpPr/>
          <p:nvPr/>
        </p:nvSpPr>
        <p:spPr>
          <a:xfrm>
            <a:off x="6591773" y="4251198"/>
            <a:ext cx="2794419" cy="1902842"/>
          </a:xfrm>
          <a:prstGeom prst="roundRect">
            <a:avLst>
              <a:gd name="adj" fmla="val 4593"/>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PLE Fitting for each Media Type</a:t>
            </a:r>
          </a:p>
        </p:txBody>
      </p:sp>
      <p:cxnSp>
        <p:nvCxnSpPr>
          <p:cNvPr id="19" name="Straight Arrow Connector 18">
            <a:extLst>
              <a:ext uri="{FF2B5EF4-FFF2-40B4-BE49-F238E27FC236}">
                <a16:creationId xmlns:a16="http://schemas.microsoft.com/office/drawing/2014/main" id="{7C78F694-3AB3-F9CD-6057-80EAB606DFBA}"/>
              </a:ext>
            </a:extLst>
          </p:cNvPr>
          <p:cNvCxnSpPr>
            <a:cxnSpLocks/>
          </p:cNvCxnSpPr>
          <p:nvPr/>
        </p:nvCxnSpPr>
        <p:spPr>
          <a:xfrm flipV="1">
            <a:off x="5429840" y="2839453"/>
            <a:ext cx="1138347" cy="1850187"/>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1" name="TextBox 6">
            <a:extLst>
              <a:ext uri="{FF2B5EF4-FFF2-40B4-BE49-F238E27FC236}">
                <a16:creationId xmlns:a16="http://schemas.microsoft.com/office/drawing/2014/main" id="{E1EFF991-EA7A-2670-7200-669D4F75FCC5}"/>
              </a:ext>
            </a:extLst>
          </p:cNvPr>
          <p:cNvSpPr txBox="1"/>
          <p:nvPr/>
        </p:nvSpPr>
        <p:spPr>
          <a:xfrm rot="18134034">
            <a:off x="5411955" y="3361667"/>
            <a:ext cx="1138347" cy="830997"/>
          </a:xfrm>
          <a:prstGeom prst="rect">
            <a:avLst/>
          </a:prstGeom>
          <a:noFill/>
          <a:ln>
            <a:noFill/>
          </a:ln>
        </p:spPr>
        <p:txBody>
          <a:bodyPr wrap="square">
            <a:spAutoFit/>
          </a:bodyPr>
          <a:lstStyle/>
          <a:p>
            <a:pPr algn="just"/>
            <a:r>
              <a:rPr lang="en-US" sz="2400" dirty="0">
                <a:solidFill>
                  <a:srgbClr val="FF0000"/>
                </a:solidFill>
                <a:effectLst/>
              </a:rPr>
              <a:t>Media </a:t>
            </a:r>
          </a:p>
          <a:p>
            <a:pPr algn="just"/>
            <a:r>
              <a:rPr lang="en-US" sz="2400" dirty="0">
                <a:solidFill>
                  <a:srgbClr val="FF0000"/>
                </a:solidFill>
                <a:effectLst/>
              </a:rPr>
              <a:t>portion</a:t>
            </a:r>
          </a:p>
        </p:txBody>
      </p:sp>
      <p:cxnSp>
        <p:nvCxnSpPr>
          <p:cNvPr id="22" name="Straight Arrow Connector 21">
            <a:extLst>
              <a:ext uri="{FF2B5EF4-FFF2-40B4-BE49-F238E27FC236}">
                <a16:creationId xmlns:a16="http://schemas.microsoft.com/office/drawing/2014/main" id="{54BED2BA-6D2C-3DCF-38D3-0E8FD95CAEDB}"/>
              </a:ext>
            </a:extLst>
          </p:cNvPr>
          <p:cNvCxnSpPr>
            <a:cxnSpLocks/>
          </p:cNvCxnSpPr>
          <p:nvPr/>
        </p:nvCxnSpPr>
        <p:spPr>
          <a:xfrm flipV="1">
            <a:off x="7542532" y="3813104"/>
            <a:ext cx="0" cy="43809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4" name="TextBox 6">
            <a:extLst>
              <a:ext uri="{FF2B5EF4-FFF2-40B4-BE49-F238E27FC236}">
                <a16:creationId xmlns:a16="http://schemas.microsoft.com/office/drawing/2014/main" id="{DDAE2FA7-4159-9568-A9BB-FF08A4114AA7}"/>
              </a:ext>
            </a:extLst>
          </p:cNvPr>
          <p:cNvSpPr txBox="1"/>
          <p:nvPr/>
        </p:nvSpPr>
        <p:spPr>
          <a:xfrm>
            <a:off x="7711970" y="3805401"/>
            <a:ext cx="1436256" cy="461665"/>
          </a:xfrm>
          <a:prstGeom prst="rect">
            <a:avLst/>
          </a:prstGeom>
          <a:noFill/>
        </p:spPr>
        <p:txBody>
          <a:bodyPr wrap="square">
            <a:spAutoFit/>
          </a:bodyPr>
          <a:lstStyle/>
          <a:p>
            <a:pPr algn="just"/>
            <a:r>
              <a:rPr lang="en-US" sz="2400" dirty="0"/>
              <a:t>PLEs</a:t>
            </a:r>
            <a:endParaRPr lang="en-US" sz="2400" dirty="0">
              <a:effectLst/>
            </a:endParaRPr>
          </a:p>
        </p:txBody>
      </p:sp>
      <p:cxnSp>
        <p:nvCxnSpPr>
          <p:cNvPr id="26" name="Straight Arrow Connector 25">
            <a:extLst>
              <a:ext uri="{FF2B5EF4-FFF2-40B4-BE49-F238E27FC236}">
                <a16:creationId xmlns:a16="http://schemas.microsoft.com/office/drawing/2014/main" id="{048FF87B-F0FB-6978-A729-C02349E02983}"/>
              </a:ext>
            </a:extLst>
          </p:cNvPr>
          <p:cNvCxnSpPr/>
          <p:nvPr/>
        </p:nvCxnSpPr>
        <p:spPr>
          <a:xfrm>
            <a:off x="8188855" y="938095"/>
            <a:ext cx="959371"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4165B070-732D-125E-935B-6E9697CA5AA5}"/>
              </a:ext>
            </a:extLst>
          </p:cNvPr>
          <p:cNvCxnSpPr/>
          <p:nvPr/>
        </p:nvCxnSpPr>
        <p:spPr>
          <a:xfrm>
            <a:off x="8188855" y="1282411"/>
            <a:ext cx="959371" cy="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8" name="TextBox 6">
            <a:extLst>
              <a:ext uri="{FF2B5EF4-FFF2-40B4-BE49-F238E27FC236}">
                <a16:creationId xmlns:a16="http://schemas.microsoft.com/office/drawing/2014/main" id="{3DF79018-7A5B-F1E2-D705-250BF46110DC}"/>
              </a:ext>
            </a:extLst>
          </p:cNvPr>
          <p:cNvSpPr txBox="1"/>
          <p:nvPr/>
        </p:nvSpPr>
        <p:spPr>
          <a:xfrm>
            <a:off x="9158664" y="713630"/>
            <a:ext cx="2272400" cy="461665"/>
          </a:xfrm>
          <a:prstGeom prst="rect">
            <a:avLst/>
          </a:prstGeom>
          <a:noFill/>
        </p:spPr>
        <p:txBody>
          <a:bodyPr wrap="square">
            <a:spAutoFit/>
          </a:bodyPr>
          <a:lstStyle/>
          <a:p>
            <a:r>
              <a:rPr lang="en-US" sz="2400" dirty="0"/>
              <a:t>Fitting</a:t>
            </a:r>
            <a:endParaRPr lang="en-US" sz="2400" dirty="0">
              <a:solidFill>
                <a:srgbClr val="FF0000"/>
              </a:solidFill>
              <a:effectLst/>
            </a:endParaRPr>
          </a:p>
        </p:txBody>
      </p:sp>
      <p:sp>
        <p:nvSpPr>
          <p:cNvPr id="29" name="TextBox 6">
            <a:extLst>
              <a:ext uri="{FF2B5EF4-FFF2-40B4-BE49-F238E27FC236}">
                <a16:creationId xmlns:a16="http://schemas.microsoft.com/office/drawing/2014/main" id="{AF10A66D-930F-5D60-3B77-0584E3F8CD60}"/>
              </a:ext>
            </a:extLst>
          </p:cNvPr>
          <p:cNvSpPr txBox="1"/>
          <p:nvPr/>
        </p:nvSpPr>
        <p:spPr>
          <a:xfrm>
            <a:off x="9148226" y="1081384"/>
            <a:ext cx="2272400" cy="461665"/>
          </a:xfrm>
          <a:prstGeom prst="rect">
            <a:avLst/>
          </a:prstGeom>
          <a:noFill/>
        </p:spPr>
        <p:txBody>
          <a:bodyPr wrap="square">
            <a:spAutoFit/>
          </a:bodyPr>
          <a:lstStyle/>
          <a:p>
            <a:r>
              <a:rPr lang="en-US" sz="2400" dirty="0">
                <a:solidFill>
                  <a:srgbClr val="FF0000"/>
                </a:solidFill>
              </a:rPr>
              <a:t>Inference</a:t>
            </a:r>
            <a:endParaRPr lang="en-US" sz="2400" dirty="0">
              <a:solidFill>
                <a:srgbClr val="FF0000"/>
              </a:solidFill>
              <a:effectLst/>
            </a:endParaRPr>
          </a:p>
        </p:txBody>
      </p:sp>
    </p:spTree>
    <p:extLst>
      <p:ext uri="{BB962C8B-B14F-4D97-AF65-F5344CB8AC3E}">
        <p14:creationId xmlns:p14="http://schemas.microsoft.com/office/powerpoint/2010/main" val="330131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dissolve">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dissolve">
                                      <p:cBhvr>
                                        <p:cTn id="33" dur="500"/>
                                        <p:tgtEl>
                                          <p:spTgt spid="34"/>
                                        </p:tgtEl>
                                      </p:cBhvr>
                                    </p:animEffect>
                                  </p:childTnLst>
                                </p:cTn>
                              </p:par>
                              <p:par>
                                <p:cTn id="34" presetID="9"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dissolv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500"/>
                                        <p:tgtEl>
                                          <p:spTgt spid="8"/>
                                        </p:tgtEl>
                                      </p:cBhvr>
                                    </p:animEffect>
                                  </p:childTnLst>
                                </p:cTn>
                              </p:par>
                              <p:par>
                                <p:cTn id="42" presetID="9"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dissolve">
                                      <p:cBhvr>
                                        <p:cTn id="44" dur="500"/>
                                        <p:tgtEl>
                                          <p:spTgt spid="10"/>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dissolv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dissolve">
                                      <p:cBhvr>
                                        <p:cTn id="52" dur="500"/>
                                        <p:tgtEl>
                                          <p:spTgt spid="22"/>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dissolve">
                                      <p:cBhvr>
                                        <p:cTn id="55" dur="500"/>
                                        <p:tgtEl>
                                          <p:spTgt spid="24"/>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dissolv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dissolve">
                                      <p:cBhvr>
                                        <p:cTn id="63" dur="500"/>
                                        <p:tgtEl>
                                          <p:spTgt spid="12"/>
                                        </p:tgtEl>
                                      </p:cBhvr>
                                    </p:animEffect>
                                  </p:childTnLst>
                                </p:cTn>
                              </p:par>
                              <p:par>
                                <p:cTn id="64" presetID="1" presetClass="entr" presetSubtype="0"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childTnLst>
                                </p:cTn>
                              </p:par>
                              <p:par>
                                <p:cTn id="68" presetID="9"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dissolve">
                                      <p:cBhvr>
                                        <p:cTn id="70" dur="5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1"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dissolve">
                                      <p:cBhvr>
                                        <p:cTn id="75" dur="500"/>
                                        <p:tgtEl>
                                          <p:spTgt spid="21"/>
                                        </p:tgtEl>
                                      </p:cBhvr>
                                    </p:animEffect>
                                  </p:childTnLst>
                                </p:cTn>
                              </p:par>
                              <p:par>
                                <p:cTn id="76" presetID="9" presetClass="entr" presetSubtype="0" fill="hold"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dissolve">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dissolve">
                                      <p:cBhvr>
                                        <p:cTn id="83" dur="500"/>
                                        <p:tgtEl>
                                          <p:spTgt spid="25"/>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dissolve">
                                      <p:cBhvr>
                                        <p:cTn id="86" dur="500"/>
                                        <p:tgtEl>
                                          <p:spTgt spid="35"/>
                                        </p:tgtEl>
                                      </p:cBhvr>
                                    </p:animEffect>
                                  </p:childTnLst>
                                </p:cTn>
                              </p:par>
                              <p:par>
                                <p:cTn id="87" presetID="9" presetClass="entr" presetSubtype="0" fill="hold" nodeType="with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dissolve">
                                      <p:cBhvr>
                                        <p:cTn id="8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25" grpId="0" animBg="1"/>
      <p:bldP spid="32" grpId="0"/>
      <p:bldP spid="33" grpId="0"/>
      <p:bldP spid="34" grpId="0"/>
      <p:bldP spid="35" grpId="0"/>
      <p:bldP spid="36" grpId="0"/>
      <p:bldP spid="37" grpId="0"/>
      <p:bldP spid="18" grpId="0" animBg="1"/>
      <p:bldP spid="21" grpId="1"/>
      <p:bldP spid="24"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ody of water with trees around it&#10;&#10;Description automatically generated with medium confidence">
            <a:extLst>
              <a:ext uri="{FF2B5EF4-FFF2-40B4-BE49-F238E27FC236}">
                <a16:creationId xmlns:a16="http://schemas.microsoft.com/office/drawing/2014/main" id="{105CACAA-A515-9D97-1829-6237A29950F4}"/>
              </a:ext>
            </a:extLst>
          </p:cNvPr>
          <p:cNvPicPr>
            <a:picLocks noChangeAspect="1"/>
          </p:cNvPicPr>
          <p:nvPr/>
        </p:nvPicPr>
        <p:blipFill rotWithShape="1">
          <a:blip r:embed="rId3"/>
          <a:srcRect l="55675" t="27454" r="27587" b="47577"/>
          <a:stretch/>
        </p:blipFill>
        <p:spPr>
          <a:xfrm>
            <a:off x="674781" y="2018382"/>
            <a:ext cx="2521478" cy="2821236"/>
          </a:xfrm>
          <a:prstGeom prst="rect">
            <a:avLst/>
          </a:prstGeom>
        </p:spPr>
      </p:pic>
      <p:grpSp>
        <p:nvGrpSpPr>
          <p:cNvPr id="5" name="组合 4">
            <a:extLst>
              <a:ext uri="{FF2B5EF4-FFF2-40B4-BE49-F238E27FC236}">
                <a16:creationId xmlns:a16="http://schemas.microsoft.com/office/drawing/2014/main" id="{0C5BB573-AF2D-6F96-6674-E08A65AA7A4D}"/>
              </a:ext>
            </a:extLst>
          </p:cNvPr>
          <p:cNvGrpSpPr/>
          <p:nvPr/>
        </p:nvGrpSpPr>
        <p:grpSpPr>
          <a:xfrm>
            <a:off x="5940261" y="2447567"/>
            <a:ext cx="1495794" cy="2085976"/>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8" name="椭圆 5">
              <a:extLst>
                <a:ext uri="{FF2B5EF4-FFF2-40B4-BE49-F238E27FC236}">
                  <a16:creationId xmlns:a16="http://schemas.microsoft.com/office/drawing/2014/main" id="{ADC5346F-F8E7-246C-4A09-CF6411BAEA39}"/>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9" name="矩形 6">
              <a:extLst>
                <a:ext uri="{FF2B5EF4-FFF2-40B4-BE49-F238E27FC236}">
                  <a16:creationId xmlns:a16="http://schemas.microsoft.com/office/drawing/2014/main" id="{40C80F0F-C963-9C71-5037-EBBDFB8EDA37}"/>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pic>
        <p:nvPicPr>
          <p:cNvPr id="7" name="图片 8">
            <a:extLst>
              <a:ext uri="{FF2B5EF4-FFF2-40B4-BE49-F238E27FC236}">
                <a16:creationId xmlns:a16="http://schemas.microsoft.com/office/drawing/2014/main" id="{24C4BC37-3154-CDF6-45AD-22C23F9F1561}"/>
              </a:ext>
            </a:extLst>
          </p:cNvPr>
          <p:cNvPicPr>
            <a:picLocks noChangeAspect="1"/>
          </p:cNvPicPr>
          <p:nvPr/>
        </p:nvPicPr>
        <p:blipFill rotWithShape="1">
          <a:blip r:embed="rId4"/>
          <a:srcRect r="9528"/>
          <a:stretch/>
        </p:blipFill>
        <p:spPr>
          <a:xfrm rot="5400000">
            <a:off x="3108106" y="2283676"/>
            <a:ext cx="2821236" cy="2290649"/>
          </a:xfrm>
          <a:prstGeom prst="rect">
            <a:avLst/>
          </a:prstGeom>
        </p:spPr>
      </p:pic>
      <p:sp>
        <p:nvSpPr>
          <p:cNvPr id="10" name="Oval 9">
            <a:extLst>
              <a:ext uri="{FF2B5EF4-FFF2-40B4-BE49-F238E27FC236}">
                <a16:creationId xmlns:a16="http://schemas.microsoft.com/office/drawing/2014/main" id="{C5CF0C4D-43FA-F7FC-14A0-47C7C73D99B1}"/>
              </a:ext>
            </a:extLst>
          </p:cNvPr>
          <p:cNvSpPr/>
          <p:nvPr/>
        </p:nvSpPr>
        <p:spPr>
          <a:xfrm>
            <a:off x="3798223" y="2662161"/>
            <a:ext cx="1344995" cy="178344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CAE6E97-CAD4-9F2D-E1AE-FDF8D19C24FF}"/>
              </a:ext>
            </a:extLst>
          </p:cNvPr>
          <p:cNvSpPr/>
          <p:nvPr/>
        </p:nvSpPr>
        <p:spPr>
          <a:xfrm>
            <a:off x="1010277" y="2541513"/>
            <a:ext cx="1583871" cy="17151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6843B16-939C-B589-108B-7CE4F49F4F3D}"/>
              </a:ext>
            </a:extLst>
          </p:cNvPr>
          <p:cNvSpPr/>
          <p:nvPr/>
        </p:nvSpPr>
        <p:spPr>
          <a:xfrm rot="157083">
            <a:off x="4352190" y="4445605"/>
            <a:ext cx="87889" cy="3161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797B3A5-4BB4-7432-E7C6-27FB6F868DE4}"/>
              </a:ext>
            </a:extLst>
          </p:cNvPr>
          <p:cNvSpPr/>
          <p:nvPr/>
        </p:nvSpPr>
        <p:spPr>
          <a:xfrm>
            <a:off x="1710590" y="4272679"/>
            <a:ext cx="156936" cy="3988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DACBFE3-4560-7650-2D1F-9A8673833DE5}"/>
              </a:ext>
            </a:extLst>
          </p:cNvPr>
          <p:cNvSpPr txBox="1"/>
          <p:nvPr/>
        </p:nvSpPr>
        <p:spPr>
          <a:xfrm>
            <a:off x="542261" y="455051"/>
            <a:ext cx="2416046" cy="646331"/>
          </a:xfrm>
          <a:prstGeom prst="rect">
            <a:avLst/>
          </a:prstGeom>
          <a:noFill/>
        </p:spPr>
        <p:txBody>
          <a:bodyPr wrap="none" rtlCol="0">
            <a:spAutoFit/>
          </a:bodyPr>
          <a:lstStyle/>
          <a:p>
            <a:r>
              <a:rPr lang="en-US" sz="3600" dirty="0"/>
              <a:t>FLog Design</a:t>
            </a:r>
          </a:p>
        </p:txBody>
      </p:sp>
      <p:sp>
        <p:nvSpPr>
          <p:cNvPr id="22" name="TextBox 21">
            <a:extLst>
              <a:ext uri="{FF2B5EF4-FFF2-40B4-BE49-F238E27FC236}">
                <a16:creationId xmlns:a16="http://schemas.microsoft.com/office/drawing/2014/main" id="{01F82F39-8C4F-DD79-B838-41A446031197}"/>
              </a:ext>
            </a:extLst>
          </p:cNvPr>
          <p:cNvSpPr txBox="1"/>
          <p:nvPr/>
        </p:nvSpPr>
        <p:spPr>
          <a:xfrm>
            <a:off x="542261" y="1109510"/>
            <a:ext cx="7911589" cy="584775"/>
          </a:xfrm>
          <a:prstGeom prst="rect">
            <a:avLst/>
          </a:prstGeom>
          <a:noFill/>
        </p:spPr>
        <p:txBody>
          <a:bodyPr wrap="none" rtlCol="0">
            <a:spAutoFit/>
          </a:bodyPr>
          <a:lstStyle/>
          <a:p>
            <a:pPr marL="457200" indent="-457200">
              <a:buFont typeface="Wingdings" pitchFamily="2" charset="2"/>
              <a:buChar char="§"/>
            </a:pPr>
            <a:r>
              <a:rPr lang="en-US" altLang="zh-CN" sz="3200" dirty="0"/>
              <a:t>Profiling the shadowing effect of the foliage</a:t>
            </a:r>
            <a:endParaRPr lang="en-US" sz="3200" dirty="0"/>
          </a:p>
        </p:txBody>
      </p:sp>
      <mc:AlternateContent xmlns:mc="http://schemas.openxmlformats.org/markup-compatibility/2006" xmlns:a14="http://schemas.microsoft.com/office/drawing/2010/main">
        <mc:Choice Requires="a14">
          <p:sp>
            <p:nvSpPr>
              <p:cNvPr id="23" name="TextBox 6">
                <a:extLst>
                  <a:ext uri="{FF2B5EF4-FFF2-40B4-BE49-F238E27FC236}">
                    <a16:creationId xmlns:a16="http://schemas.microsoft.com/office/drawing/2014/main" id="{5638DB09-9155-A75C-7160-DBFB4BD15EA1}"/>
                  </a:ext>
                </a:extLst>
              </p:cNvPr>
              <p:cNvSpPr txBox="1"/>
              <p:nvPr/>
            </p:nvSpPr>
            <p:spPr>
              <a:xfrm>
                <a:off x="8027999" y="2215054"/>
                <a:ext cx="4264874" cy="2677656"/>
              </a:xfrm>
              <a:prstGeom prst="rect">
                <a:avLst/>
              </a:prstGeom>
              <a:noFill/>
            </p:spPr>
            <p:txBody>
              <a:bodyPr wrap="square">
                <a:spAutoFit/>
              </a:bodyPr>
              <a:lstStyle/>
              <a:p>
                <a:r>
                  <a:rPr lang="en-US" sz="2400" dirty="0"/>
                  <a:t>Orchard </a:t>
                </a:r>
                <a:r>
                  <a:rPr lang="en-US" sz="2400" dirty="0">
                    <a:effectLst/>
                  </a:rPr>
                  <a:t>parameters:</a:t>
                </a:r>
              </a:p>
              <a:p>
                <a:endParaRPr lang="en-US" sz="2400" dirty="0">
                  <a:effectLst/>
                </a:endParaRPr>
              </a:p>
              <a:p>
                <a:pPr marL="342900" indent="-342900">
                  <a:buFont typeface="Arial" panose="020B0604020202020204" pitchFamily="34" charset="0"/>
                  <a:buChar char="•"/>
                </a:pPr>
                <a:r>
                  <a:rPr lang="en-US" sz="2400" dirty="0"/>
                  <a:t>Tree height (main branch): </a:t>
                </a:r>
                <a14:m>
                  <m:oMath xmlns:m="http://schemas.openxmlformats.org/officeDocument/2006/math">
                    <m:r>
                      <a:rPr lang="en-US" sz="2400" b="0" i="1" smtClean="0">
                        <a:latin typeface="Cambria Math" panose="02040503050406030204" pitchFamily="18" charset="0"/>
                      </a:rPr>
                      <m:t>𝐻</m:t>
                    </m:r>
                  </m:oMath>
                </a14:m>
                <a:endParaRPr lang="en-US" sz="2400" dirty="0">
                  <a:effectLst/>
                </a:endParaRPr>
              </a:p>
              <a:p>
                <a:pPr marL="342900" indent="-342900">
                  <a:buFont typeface="Arial" panose="020B0604020202020204" pitchFamily="34" charset="0"/>
                  <a:buChar char="•"/>
                </a:pPr>
                <a:r>
                  <a:rPr lang="en-US" sz="2400" dirty="0"/>
                  <a:t>Trunk height: </a:t>
                </a:r>
                <a14:m>
                  <m:oMath xmlns:m="http://schemas.openxmlformats.org/officeDocument/2006/math">
                    <m:r>
                      <a:rPr lang="en-US" sz="2400" b="0" i="1" smtClean="0">
                        <a:latin typeface="Cambria Math" panose="02040503050406030204" pitchFamily="18" charset="0"/>
                      </a:rPr>
                      <m:t>h</m:t>
                    </m:r>
                  </m:oMath>
                </a14:m>
                <a:endParaRPr lang="en-US" sz="2400" dirty="0"/>
              </a:p>
              <a:p>
                <a:pPr marL="342900" indent="-342900">
                  <a:buFont typeface="Arial" panose="020B0604020202020204" pitchFamily="34" charset="0"/>
                  <a:buChar char="•"/>
                </a:pPr>
                <a:r>
                  <a:rPr lang="en-US" sz="2400" dirty="0"/>
                  <a:t>Crown width: </a:t>
                </a:r>
                <a14:m>
                  <m:oMath xmlns:m="http://schemas.openxmlformats.org/officeDocument/2006/math">
                    <m:r>
                      <a:rPr lang="en-US" sz="2400" b="0" i="1" smtClean="0">
                        <a:latin typeface="Cambria Math" panose="02040503050406030204" pitchFamily="18" charset="0"/>
                      </a:rPr>
                      <m:t>𝐷</m:t>
                    </m:r>
                  </m:oMath>
                </a14:m>
                <a:endParaRPr lang="en-US" sz="2400" dirty="0"/>
              </a:p>
              <a:p>
                <a:pPr marL="342900" indent="-342900">
                  <a:buFont typeface="Arial" panose="020B0604020202020204" pitchFamily="34" charset="0"/>
                  <a:buChar char="•"/>
                </a:pPr>
                <a:r>
                  <a:rPr lang="en-US" sz="2400" dirty="0"/>
                  <a:t>Trunk width: </a:t>
                </a:r>
                <a14:m>
                  <m:oMath xmlns:m="http://schemas.openxmlformats.org/officeDocument/2006/math">
                    <m:r>
                      <a:rPr lang="en-US" sz="2400" b="0" i="1" smtClean="0">
                        <a:latin typeface="Cambria Math" panose="02040503050406030204" pitchFamily="18" charset="0"/>
                      </a:rPr>
                      <m:t>𝑑</m:t>
                    </m:r>
                  </m:oMath>
                </a14:m>
                <a:endParaRPr lang="en-US" sz="2400" dirty="0"/>
              </a:p>
              <a:p>
                <a:endParaRPr lang="en-US" sz="2400" dirty="0"/>
              </a:p>
            </p:txBody>
          </p:sp>
        </mc:Choice>
        <mc:Fallback xmlns="">
          <p:sp>
            <p:nvSpPr>
              <p:cNvPr id="23" name="TextBox 6">
                <a:extLst>
                  <a:ext uri="{FF2B5EF4-FFF2-40B4-BE49-F238E27FC236}">
                    <a16:creationId xmlns:a16="http://schemas.microsoft.com/office/drawing/2014/main" id="{5638DB09-9155-A75C-7160-DBFB4BD15EA1}"/>
                  </a:ext>
                </a:extLst>
              </p:cNvPr>
              <p:cNvSpPr txBox="1">
                <a:spLocks noRot="1" noChangeAspect="1" noMove="1" noResize="1" noEditPoints="1" noAdjustHandles="1" noChangeArrowheads="1" noChangeShapeType="1" noTextEdit="1"/>
              </p:cNvSpPr>
              <p:nvPr/>
            </p:nvSpPr>
            <p:spPr>
              <a:xfrm>
                <a:off x="8027999" y="2215054"/>
                <a:ext cx="4264874" cy="2677656"/>
              </a:xfrm>
              <a:prstGeom prst="rect">
                <a:avLst/>
              </a:prstGeom>
              <a:blipFill>
                <a:blip r:embed="rId5"/>
                <a:stretch>
                  <a:fillRect l="-2374" t="-1887"/>
                </a:stretch>
              </a:blipFill>
            </p:spPr>
            <p:txBody>
              <a:bodyPr/>
              <a:lstStyle/>
              <a:p>
                <a:r>
                  <a:rPr lang="en-US">
                    <a:noFill/>
                  </a:rPr>
                  <a:t> </a:t>
                </a:r>
              </a:p>
            </p:txBody>
          </p:sp>
        </mc:Fallback>
      </mc:AlternateContent>
      <p:sp>
        <p:nvSpPr>
          <p:cNvPr id="27" name="TextBox 6">
            <a:extLst>
              <a:ext uri="{FF2B5EF4-FFF2-40B4-BE49-F238E27FC236}">
                <a16:creationId xmlns:a16="http://schemas.microsoft.com/office/drawing/2014/main" id="{9BB971C6-C6AD-115F-BB8F-53EBC2FB458B}"/>
              </a:ext>
            </a:extLst>
          </p:cNvPr>
          <p:cNvSpPr txBox="1"/>
          <p:nvPr/>
        </p:nvSpPr>
        <p:spPr>
          <a:xfrm>
            <a:off x="674781" y="5286825"/>
            <a:ext cx="5345553" cy="461665"/>
          </a:xfrm>
          <a:prstGeom prst="rect">
            <a:avLst/>
          </a:prstGeom>
          <a:noFill/>
        </p:spPr>
        <p:txBody>
          <a:bodyPr wrap="square">
            <a:spAutoFit/>
          </a:bodyPr>
          <a:lstStyle/>
          <a:p>
            <a:r>
              <a:rPr lang="en-US" sz="2400" dirty="0"/>
              <a:t>Manual Measurement, each 1-3 years.</a:t>
            </a:r>
          </a:p>
        </p:txBody>
      </p:sp>
      <p:sp>
        <p:nvSpPr>
          <p:cNvPr id="3" name="Slide Number Placeholder 2">
            <a:extLst>
              <a:ext uri="{FF2B5EF4-FFF2-40B4-BE49-F238E27FC236}">
                <a16:creationId xmlns:a16="http://schemas.microsoft.com/office/drawing/2014/main" id="{4A10BC6C-FE40-C69B-0218-133282CDCA4B}"/>
              </a:ext>
            </a:extLst>
          </p:cNvPr>
          <p:cNvSpPr>
            <a:spLocks noGrp="1"/>
          </p:cNvSpPr>
          <p:nvPr>
            <p:ph type="sldNum" sz="quarter" idx="12"/>
          </p:nvPr>
        </p:nvSpPr>
        <p:spPr/>
        <p:txBody>
          <a:bodyPr/>
          <a:lstStyle/>
          <a:p>
            <a:fld id="{32948EFA-1E7C-BD41-B206-9D11FECA6F57}" type="slidenum">
              <a:rPr lang="en-US" smtClean="0"/>
              <a:t>17</a:t>
            </a:fld>
            <a:endParaRPr lang="en-US"/>
          </a:p>
        </p:txBody>
      </p:sp>
      <p:cxnSp>
        <p:nvCxnSpPr>
          <p:cNvPr id="6" name="直接连接符 21">
            <a:extLst>
              <a:ext uri="{FF2B5EF4-FFF2-40B4-BE49-F238E27FC236}">
                <a16:creationId xmlns:a16="http://schemas.microsoft.com/office/drawing/2014/main" id="{C166DB37-099A-D77D-66C4-AC18BD775E93}"/>
              </a:ext>
            </a:extLst>
          </p:cNvPr>
          <p:cNvCxnSpPr>
            <a:cxnSpLocks/>
          </p:cNvCxnSpPr>
          <p:nvPr/>
        </p:nvCxnSpPr>
        <p:spPr>
          <a:xfrm>
            <a:off x="7453563" y="2294244"/>
            <a:ext cx="0" cy="1134756"/>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直接箭头连接符 22">
            <a:extLst>
              <a:ext uri="{FF2B5EF4-FFF2-40B4-BE49-F238E27FC236}">
                <a16:creationId xmlns:a16="http://schemas.microsoft.com/office/drawing/2014/main" id="{6DCD8B16-D2D3-55BF-B516-B031E3D49B8D}"/>
              </a:ext>
            </a:extLst>
          </p:cNvPr>
          <p:cNvCxnSpPr>
            <a:cxnSpLocks/>
          </p:cNvCxnSpPr>
          <p:nvPr/>
        </p:nvCxnSpPr>
        <p:spPr>
          <a:xfrm>
            <a:off x="5940261" y="2380509"/>
            <a:ext cx="1513302"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直接连接符 21">
            <a:extLst>
              <a:ext uri="{FF2B5EF4-FFF2-40B4-BE49-F238E27FC236}">
                <a16:creationId xmlns:a16="http://schemas.microsoft.com/office/drawing/2014/main" id="{19F99229-B641-B050-4B13-26081952A8E6}"/>
              </a:ext>
            </a:extLst>
          </p:cNvPr>
          <p:cNvCxnSpPr>
            <a:cxnSpLocks/>
          </p:cNvCxnSpPr>
          <p:nvPr/>
        </p:nvCxnSpPr>
        <p:spPr>
          <a:xfrm>
            <a:off x="5940261" y="2294244"/>
            <a:ext cx="0" cy="1152009"/>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8" name="TextBox 6">
                <a:extLst>
                  <a:ext uri="{FF2B5EF4-FFF2-40B4-BE49-F238E27FC236}">
                    <a16:creationId xmlns:a16="http://schemas.microsoft.com/office/drawing/2014/main" id="{0C5D39CE-DBE3-21DB-44C5-0E77CDBCD9FC}"/>
                  </a:ext>
                </a:extLst>
              </p:cNvPr>
              <p:cNvSpPr txBox="1"/>
              <p:nvPr/>
            </p:nvSpPr>
            <p:spPr>
              <a:xfrm>
                <a:off x="6503574" y="1993216"/>
                <a:ext cx="430201" cy="4616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𝐷</m:t>
                      </m:r>
                    </m:oMath>
                  </m:oMathPara>
                </a14:m>
                <a:endParaRPr lang="en-US" sz="2400" dirty="0">
                  <a:effectLst/>
                </a:endParaRPr>
              </a:p>
            </p:txBody>
          </p:sp>
        </mc:Choice>
        <mc:Fallback xmlns="">
          <p:sp>
            <p:nvSpPr>
              <p:cNvPr id="28" name="TextBox 6">
                <a:extLst>
                  <a:ext uri="{FF2B5EF4-FFF2-40B4-BE49-F238E27FC236}">
                    <a16:creationId xmlns:a16="http://schemas.microsoft.com/office/drawing/2014/main" id="{0C5D39CE-DBE3-21DB-44C5-0E77CDBCD9FC}"/>
                  </a:ext>
                </a:extLst>
              </p:cNvPr>
              <p:cNvSpPr txBox="1">
                <a:spLocks noRot="1" noChangeAspect="1" noMove="1" noResize="1" noEditPoints="1" noAdjustHandles="1" noChangeArrowheads="1" noChangeShapeType="1" noTextEdit="1"/>
              </p:cNvSpPr>
              <p:nvPr/>
            </p:nvSpPr>
            <p:spPr>
              <a:xfrm>
                <a:off x="6503574" y="1993216"/>
                <a:ext cx="430201" cy="461665"/>
              </a:xfrm>
              <a:prstGeom prst="rect">
                <a:avLst/>
              </a:prstGeom>
              <a:blipFill>
                <a:blip r:embed="rId6"/>
                <a:stretch>
                  <a:fillRect l="-2941"/>
                </a:stretch>
              </a:blipFill>
            </p:spPr>
            <p:txBody>
              <a:bodyPr/>
              <a:lstStyle/>
              <a:p>
                <a:r>
                  <a:rPr lang="en-US">
                    <a:noFill/>
                  </a:rPr>
                  <a:t> </a:t>
                </a:r>
              </a:p>
            </p:txBody>
          </p:sp>
        </mc:Fallback>
      </mc:AlternateContent>
      <p:cxnSp>
        <p:nvCxnSpPr>
          <p:cNvPr id="29" name="直接连接符 21">
            <a:extLst>
              <a:ext uri="{FF2B5EF4-FFF2-40B4-BE49-F238E27FC236}">
                <a16:creationId xmlns:a16="http://schemas.microsoft.com/office/drawing/2014/main" id="{C7904A5C-DB53-32FD-B060-854373C0383F}"/>
              </a:ext>
            </a:extLst>
          </p:cNvPr>
          <p:cNvCxnSpPr>
            <a:cxnSpLocks/>
          </p:cNvCxnSpPr>
          <p:nvPr/>
        </p:nvCxnSpPr>
        <p:spPr>
          <a:xfrm flipH="1">
            <a:off x="6269006" y="4154120"/>
            <a:ext cx="329312"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0" name="直接箭头连接符 22">
            <a:extLst>
              <a:ext uri="{FF2B5EF4-FFF2-40B4-BE49-F238E27FC236}">
                <a16:creationId xmlns:a16="http://schemas.microsoft.com/office/drawing/2014/main" id="{E8C59089-3440-8C64-F101-63E505972E4B}"/>
              </a:ext>
            </a:extLst>
          </p:cNvPr>
          <p:cNvCxnSpPr>
            <a:cxnSpLocks/>
          </p:cNvCxnSpPr>
          <p:nvPr/>
        </p:nvCxnSpPr>
        <p:spPr>
          <a:xfrm>
            <a:off x="6618043" y="4611816"/>
            <a:ext cx="18794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6">
                <a:extLst>
                  <a:ext uri="{FF2B5EF4-FFF2-40B4-BE49-F238E27FC236}">
                    <a16:creationId xmlns:a16="http://schemas.microsoft.com/office/drawing/2014/main" id="{A16D07E8-DD41-BDB0-2D96-AB233BBE8034}"/>
                  </a:ext>
                </a:extLst>
              </p:cNvPr>
              <p:cNvSpPr txBox="1"/>
              <p:nvPr/>
            </p:nvSpPr>
            <p:spPr>
              <a:xfrm>
                <a:off x="6503574" y="4603662"/>
                <a:ext cx="430201" cy="4616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𝑑</m:t>
                      </m:r>
                    </m:oMath>
                  </m:oMathPara>
                </a14:m>
                <a:endParaRPr lang="en-US" sz="2400" dirty="0">
                  <a:effectLst/>
                </a:endParaRPr>
              </a:p>
            </p:txBody>
          </p:sp>
        </mc:Choice>
        <mc:Fallback xmlns="">
          <p:sp>
            <p:nvSpPr>
              <p:cNvPr id="32" name="TextBox 6">
                <a:extLst>
                  <a:ext uri="{FF2B5EF4-FFF2-40B4-BE49-F238E27FC236}">
                    <a16:creationId xmlns:a16="http://schemas.microsoft.com/office/drawing/2014/main" id="{A16D07E8-DD41-BDB0-2D96-AB233BBE8034}"/>
                  </a:ext>
                </a:extLst>
              </p:cNvPr>
              <p:cNvSpPr txBox="1">
                <a:spLocks noRot="1" noChangeAspect="1" noMove="1" noResize="1" noEditPoints="1" noAdjustHandles="1" noChangeArrowheads="1" noChangeShapeType="1" noTextEdit="1"/>
              </p:cNvSpPr>
              <p:nvPr/>
            </p:nvSpPr>
            <p:spPr>
              <a:xfrm>
                <a:off x="6503574" y="4603662"/>
                <a:ext cx="430201" cy="461665"/>
              </a:xfrm>
              <a:prstGeom prst="rect">
                <a:avLst/>
              </a:prstGeom>
              <a:blipFill>
                <a:blip r:embed="rId7"/>
                <a:stretch>
                  <a:fillRect l="-5882"/>
                </a:stretch>
              </a:blipFill>
            </p:spPr>
            <p:txBody>
              <a:bodyPr/>
              <a:lstStyle/>
              <a:p>
                <a:r>
                  <a:rPr lang="en-US">
                    <a:noFill/>
                  </a:rPr>
                  <a:t> </a:t>
                </a:r>
              </a:p>
            </p:txBody>
          </p:sp>
        </mc:Fallback>
      </mc:AlternateContent>
      <p:cxnSp>
        <p:nvCxnSpPr>
          <p:cNvPr id="38" name="直接连接符 21">
            <a:extLst>
              <a:ext uri="{FF2B5EF4-FFF2-40B4-BE49-F238E27FC236}">
                <a16:creationId xmlns:a16="http://schemas.microsoft.com/office/drawing/2014/main" id="{A1EB0E64-CAE3-D58A-54FE-A97A9008027C}"/>
              </a:ext>
            </a:extLst>
          </p:cNvPr>
          <p:cNvCxnSpPr>
            <a:cxnSpLocks/>
          </p:cNvCxnSpPr>
          <p:nvPr/>
        </p:nvCxnSpPr>
        <p:spPr>
          <a:xfrm flipH="1">
            <a:off x="6269006" y="4516051"/>
            <a:ext cx="349037" cy="0"/>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0" name="TextBox 6">
                <a:extLst>
                  <a:ext uri="{FF2B5EF4-FFF2-40B4-BE49-F238E27FC236}">
                    <a16:creationId xmlns:a16="http://schemas.microsoft.com/office/drawing/2014/main" id="{21579F9E-5DE8-40E0-595F-E7F1382C0B99}"/>
                  </a:ext>
                </a:extLst>
              </p:cNvPr>
              <p:cNvSpPr txBox="1"/>
              <p:nvPr/>
            </p:nvSpPr>
            <p:spPr>
              <a:xfrm>
                <a:off x="5981496" y="4112283"/>
                <a:ext cx="430201" cy="4616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h</m:t>
                      </m:r>
                    </m:oMath>
                  </m:oMathPara>
                </a14:m>
                <a:endParaRPr lang="en-US" sz="2400" dirty="0">
                  <a:effectLst/>
                </a:endParaRPr>
              </a:p>
            </p:txBody>
          </p:sp>
        </mc:Choice>
        <mc:Fallback xmlns="">
          <p:sp>
            <p:nvSpPr>
              <p:cNvPr id="40" name="TextBox 6">
                <a:extLst>
                  <a:ext uri="{FF2B5EF4-FFF2-40B4-BE49-F238E27FC236}">
                    <a16:creationId xmlns:a16="http://schemas.microsoft.com/office/drawing/2014/main" id="{21579F9E-5DE8-40E0-595F-E7F1382C0B99}"/>
                  </a:ext>
                </a:extLst>
              </p:cNvPr>
              <p:cNvSpPr txBox="1">
                <a:spLocks noRot="1" noChangeAspect="1" noMove="1" noResize="1" noEditPoints="1" noAdjustHandles="1" noChangeArrowheads="1" noChangeShapeType="1" noTextEdit="1"/>
              </p:cNvSpPr>
              <p:nvPr/>
            </p:nvSpPr>
            <p:spPr>
              <a:xfrm>
                <a:off x="5981496" y="4112283"/>
                <a:ext cx="430201" cy="461665"/>
              </a:xfrm>
              <a:prstGeom prst="rect">
                <a:avLst/>
              </a:prstGeom>
              <a:blipFill>
                <a:blip r:embed="rId8"/>
                <a:stretch>
                  <a:fillRect l="-2857"/>
                </a:stretch>
              </a:blipFill>
            </p:spPr>
            <p:txBody>
              <a:bodyPr/>
              <a:lstStyle/>
              <a:p>
                <a:r>
                  <a:rPr lang="en-US">
                    <a:noFill/>
                  </a:rPr>
                  <a:t> </a:t>
                </a:r>
              </a:p>
            </p:txBody>
          </p:sp>
        </mc:Fallback>
      </mc:AlternateContent>
      <p:cxnSp>
        <p:nvCxnSpPr>
          <p:cNvPr id="41" name="直接箭头连接符 22">
            <a:extLst>
              <a:ext uri="{FF2B5EF4-FFF2-40B4-BE49-F238E27FC236}">
                <a16:creationId xmlns:a16="http://schemas.microsoft.com/office/drawing/2014/main" id="{3081D7D0-FDD9-A44F-0544-07B0AF85B79C}"/>
              </a:ext>
            </a:extLst>
          </p:cNvPr>
          <p:cNvCxnSpPr>
            <a:cxnSpLocks/>
          </p:cNvCxnSpPr>
          <p:nvPr/>
        </p:nvCxnSpPr>
        <p:spPr>
          <a:xfrm flipV="1">
            <a:off x="6419029" y="4163921"/>
            <a:ext cx="0" cy="36456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22">
            <a:extLst>
              <a:ext uri="{FF2B5EF4-FFF2-40B4-BE49-F238E27FC236}">
                <a16:creationId xmlns:a16="http://schemas.microsoft.com/office/drawing/2014/main" id="{52A88539-E5A5-55CA-64C6-416B6CC94109}"/>
              </a:ext>
            </a:extLst>
          </p:cNvPr>
          <p:cNvCxnSpPr>
            <a:cxnSpLocks/>
          </p:cNvCxnSpPr>
          <p:nvPr/>
        </p:nvCxnSpPr>
        <p:spPr>
          <a:xfrm flipV="1">
            <a:off x="6953934" y="2448431"/>
            <a:ext cx="0" cy="2068484"/>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6">
                <a:extLst>
                  <a:ext uri="{FF2B5EF4-FFF2-40B4-BE49-F238E27FC236}">
                    <a16:creationId xmlns:a16="http://schemas.microsoft.com/office/drawing/2014/main" id="{DAB05526-AA1A-B8D8-9097-A1C7A9FC7F4A}"/>
                  </a:ext>
                </a:extLst>
              </p:cNvPr>
              <p:cNvSpPr txBox="1"/>
              <p:nvPr/>
            </p:nvSpPr>
            <p:spPr>
              <a:xfrm>
                <a:off x="6933775" y="3399086"/>
                <a:ext cx="430201" cy="4616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𝐻</m:t>
                      </m:r>
                    </m:oMath>
                  </m:oMathPara>
                </a14:m>
                <a:endParaRPr lang="en-US" sz="2400" dirty="0">
                  <a:effectLst/>
                </a:endParaRPr>
              </a:p>
            </p:txBody>
          </p:sp>
        </mc:Choice>
        <mc:Fallback xmlns="">
          <p:sp>
            <p:nvSpPr>
              <p:cNvPr id="48" name="TextBox 6">
                <a:extLst>
                  <a:ext uri="{FF2B5EF4-FFF2-40B4-BE49-F238E27FC236}">
                    <a16:creationId xmlns:a16="http://schemas.microsoft.com/office/drawing/2014/main" id="{DAB05526-AA1A-B8D8-9097-A1C7A9FC7F4A}"/>
                  </a:ext>
                </a:extLst>
              </p:cNvPr>
              <p:cNvSpPr txBox="1">
                <a:spLocks noRot="1" noChangeAspect="1" noMove="1" noResize="1" noEditPoints="1" noAdjustHandles="1" noChangeArrowheads="1" noChangeShapeType="1" noTextEdit="1"/>
              </p:cNvSpPr>
              <p:nvPr/>
            </p:nvSpPr>
            <p:spPr>
              <a:xfrm>
                <a:off x="6933775" y="3399086"/>
                <a:ext cx="430201" cy="461665"/>
              </a:xfrm>
              <a:prstGeom prst="rect">
                <a:avLst/>
              </a:prstGeom>
              <a:blipFill>
                <a:blip r:embed="rId9"/>
                <a:stretch>
                  <a:fillRect l="-2857"/>
                </a:stretch>
              </a:blipFill>
            </p:spPr>
            <p:txBody>
              <a:bodyPr/>
              <a:lstStyle/>
              <a:p>
                <a:r>
                  <a:rPr lang="en-US">
                    <a:noFill/>
                  </a:rPr>
                  <a:t> </a:t>
                </a:r>
              </a:p>
            </p:txBody>
          </p:sp>
        </mc:Fallback>
      </mc:AlternateContent>
    </p:spTree>
    <p:extLst>
      <p:ext uri="{BB962C8B-B14F-4D97-AF65-F5344CB8AC3E}">
        <p14:creationId xmlns:p14="http://schemas.microsoft.com/office/powerpoint/2010/main" val="68044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3">
                                            <p:txEl>
                                              <p:pRg st="3" end="3"/>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8"/>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3">
                                            <p:txEl>
                                              <p:pRg st="4" end="4"/>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6"/>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3">
                                            <p:txEl>
                                              <p:pRg st="5" end="5"/>
                                            </p:txEl>
                                          </p:spTgt>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20" grpId="0" animBg="1"/>
      <p:bldP spid="27" grpId="0"/>
      <p:bldP spid="28" grpId="0"/>
      <p:bldP spid="32" grpId="0"/>
      <p:bldP spid="40"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25EFE4-0FB6-0D9F-AF74-D4481BB27DCC}"/>
              </a:ext>
            </a:extLst>
          </p:cNvPr>
          <p:cNvSpPr txBox="1"/>
          <p:nvPr/>
        </p:nvSpPr>
        <p:spPr>
          <a:xfrm>
            <a:off x="542261" y="455051"/>
            <a:ext cx="2416046" cy="646331"/>
          </a:xfrm>
          <a:prstGeom prst="rect">
            <a:avLst/>
          </a:prstGeom>
          <a:noFill/>
        </p:spPr>
        <p:txBody>
          <a:bodyPr wrap="none" rtlCol="0">
            <a:spAutoFit/>
          </a:bodyPr>
          <a:lstStyle/>
          <a:p>
            <a:r>
              <a:rPr lang="en-US" sz="3600" dirty="0"/>
              <a:t>FLog Design</a:t>
            </a:r>
          </a:p>
        </p:txBody>
      </p:sp>
      <p:pic>
        <p:nvPicPr>
          <p:cNvPr id="18" name="图片 3">
            <a:extLst>
              <a:ext uri="{FF2B5EF4-FFF2-40B4-BE49-F238E27FC236}">
                <a16:creationId xmlns:a16="http://schemas.microsoft.com/office/drawing/2014/main" id="{4E36786F-9C4D-47AD-4DCA-323F8A89E088}"/>
              </a:ext>
            </a:extLst>
          </p:cNvPr>
          <p:cNvPicPr>
            <a:picLocks noChangeAspect="1"/>
          </p:cNvPicPr>
          <p:nvPr/>
        </p:nvPicPr>
        <p:blipFill rotWithShape="1">
          <a:blip r:embed="rId3"/>
          <a:srcRect b="15208"/>
          <a:stretch/>
        </p:blipFill>
        <p:spPr>
          <a:xfrm>
            <a:off x="373209" y="1806463"/>
            <a:ext cx="5877724" cy="2965715"/>
          </a:xfrm>
          <a:prstGeom prst="rect">
            <a:avLst/>
          </a:prstGeom>
        </p:spPr>
      </p:pic>
      <p:sp>
        <p:nvSpPr>
          <p:cNvPr id="24" name="TextBox 23">
            <a:extLst>
              <a:ext uri="{FF2B5EF4-FFF2-40B4-BE49-F238E27FC236}">
                <a16:creationId xmlns:a16="http://schemas.microsoft.com/office/drawing/2014/main" id="{EDFD81CC-693A-2ACF-B5DF-E43090C9ACA3}"/>
              </a:ext>
            </a:extLst>
          </p:cNvPr>
          <p:cNvSpPr txBox="1"/>
          <p:nvPr/>
        </p:nvSpPr>
        <p:spPr>
          <a:xfrm>
            <a:off x="542261" y="1109510"/>
            <a:ext cx="4679230" cy="584775"/>
          </a:xfrm>
          <a:prstGeom prst="rect">
            <a:avLst/>
          </a:prstGeom>
          <a:noFill/>
        </p:spPr>
        <p:txBody>
          <a:bodyPr wrap="none" rtlCol="0">
            <a:spAutoFit/>
          </a:bodyPr>
          <a:lstStyle/>
          <a:p>
            <a:pPr marL="457200" indent="-457200">
              <a:buFont typeface="Wingdings" pitchFamily="2" charset="2"/>
              <a:buChar char="§"/>
            </a:pPr>
            <a:r>
              <a:rPr lang="en-US" sz="3200" dirty="0"/>
              <a:t>Orchard Layout </a:t>
            </a:r>
            <a:r>
              <a:rPr lang="en-US" altLang="zh-CN" sz="3200" dirty="0"/>
              <a:t>Profiling</a:t>
            </a:r>
            <a:endParaRPr lang="en-US" sz="3200" dirty="0"/>
          </a:p>
        </p:txBody>
      </p:sp>
      <p:sp>
        <p:nvSpPr>
          <p:cNvPr id="25" name="TextBox 6">
            <a:extLst>
              <a:ext uri="{FF2B5EF4-FFF2-40B4-BE49-F238E27FC236}">
                <a16:creationId xmlns:a16="http://schemas.microsoft.com/office/drawing/2014/main" id="{4992F1A4-B357-56B1-2EC6-341459B30955}"/>
              </a:ext>
            </a:extLst>
          </p:cNvPr>
          <p:cNvSpPr txBox="1"/>
          <p:nvPr/>
        </p:nvSpPr>
        <p:spPr>
          <a:xfrm>
            <a:off x="1303230" y="4836541"/>
            <a:ext cx="1844842" cy="461665"/>
          </a:xfrm>
          <a:prstGeom prst="rect">
            <a:avLst/>
          </a:prstGeom>
          <a:noFill/>
        </p:spPr>
        <p:txBody>
          <a:bodyPr wrap="square">
            <a:spAutoFit/>
          </a:bodyPr>
          <a:lstStyle/>
          <a:p>
            <a:pPr algn="just"/>
            <a:r>
              <a:rPr lang="en-US" sz="2400" dirty="0">
                <a:effectLst/>
              </a:rPr>
              <a:t>Layout #1</a:t>
            </a:r>
          </a:p>
        </p:txBody>
      </p:sp>
      <p:sp>
        <p:nvSpPr>
          <p:cNvPr id="26" name="TextBox 6">
            <a:extLst>
              <a:ext uri="{FF2B5EF4-FFF2-40B4-BE49-F238E27FC236}">
                <a16:creationId xmlns:a16="http://schemas.microsoft.com/office/drawing/2014/main" id="{BCA129DE-151A-571A-3D23-30EB5995D952}"/>
              </a:ext>
            </a:extLst>
          </p:cNvPr>
          <p:cNvSpPr txBox="1"/>
          <p:nvPr/>
        </p:nvSpPr>
        <p:spPr>
          <a:xfrm>
            <a:off x="4140317" y="4836541"/>
            <a:ext cx="1844842" cy="461665"/>
          </a:xfrm>
          <a:prstGeom prst="rect">
            <a:avLst/>
          </a:prstGeom>
          <a:noFill/>
        </p:spPr>
        <p:txBody>
          <a:bodyPr wrap="square">
            <a:spAutoFit/>
          </a:bodyPr>
          <a:lstStyle/>
          <a:p>
            <a:pPr algn="just"/>
            <a:r>
              <a:rPr lang="en-US" sz="2400" dirty="0">
                <a:effectLst/>
              </a:rPr>
              <a:t>Layout #2</a:t>
            </a:r>
          </a:p>
        </p:txBody>
      </p:sp>
      <mc:AlternateContent xmlns:mc="http://schemas.openxmlformats.org/markup-compatibility/2006" xmlns:a14="http://schemas.microsoft.com/office/drawing/2010/main">
        <mc:Choice Requires="a14">
          <p:sp>
            <p:nvSpPr>
              <p:cNvPr id="2" name="TextBox 6">
                <a:extLst>
                  <a:ext uri="{FF2B5EF4-FFF2-40B4-BE49-F238E27FC236}">
                    <a16:creationId xmlns:a16="http://schemas.microsoft.com/office/drawing/2014/main" id="{1DFA220E-CA84-6359-E412-D56199AA2B48}"/>
                  </a:ext>
                </a:extLst>
              </p:cNvPr>
              <p:cNvSpPr txBox="1"/>
              <p:nvPr/>
            </p:nvSpPr>
            <p:spPr>
              <a:xfrm>
                <a:off x="6468083" y="1871779"/>
                <a:ext cx="5350708" cy="2677656"/>
              </a:xfrm>
              <a:prstGeom prst="rect">
                <a:avLst/>
              </a:prstGeom>
              <a:noFill/>
            </p:spPr>
            <p:txBody>
              <a:bodyPr wrap="square">
                <a:spAutoFit/>
              </a:bodyPr>
              <a:lstStyle/>
              <a:p>
                <a:r>
                  <a:rPr lang="en-US" sz="2400" dirty="0"/>
                  <a:t>Orchard </a:t>
                </a:r>
                <a:r>
                  <a:rPr lang="en-US" sz="2400" dirty="0">
                    <a:effectLst/>
                  </a:rPr>
                  <a:t>parameters: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Layout type: </a:t>
                </a:r>
                <a14:m>
                  <m:oMath xmlns:m="http://schemas.openxmlformats.org/officeDocument/2006/math">
                    <m:r>
                      <a:rPr lang="en-US" sz="2400" b="0" i="1" smtClean="0">
                        <a:latin typeface="Cambria Math" panose="02040503050406030204" pitchFamily="18" charset="0"/>
                      </a:rPr>
                      <m:t>𝑇</m:t>
                    </m:r>
                  </m:oMath>
                </a14:m>
                <a:endParaRPr lang="en-US" sz="2400" dirty="0">
                  <a:effectLst/>
                </a:endParaRPr>
              </a:p>
              <a:p>
                <a:pPr marL="342900" indent="-342900">
                  <a:buFont typeface="Arial" panose="020B0604020202020204" pitchFamily="34" charset="0"/>
                  <a:buChar char="•"/>
                </a:pPr>
                <a:r>
                  <a:rPr lang="en-US" sz="2400" dirty="0"/>
                  <a:t>X-axis offset: </a:t>
                </a:r>
                <a14:m>
                  <m:oMath xmlns:m="http://schemas.openxmlformats.org/officeDocument/2006/math">
                    <m:r>
                      <a:rPr lang="en-US" sz="2400" b="0" i="1" smtClean="0">
                        <a:latin typeface="Cambria Math" panose="02040503050406030204" pitchFamily="18" charset="0"/>
                      </a:rPr>
                      <m:t>𝑥</m:t>
                    </m:r>
                  </m:oMath>
                </a14:m>
                <a:endParaRPr lang="en-US" sz="2400" dirty="0">
                  <a:effectLst/>
                </a:endParaRPr>
              </a:p>
              <a:p>
                <a:pPr marL="342900" indent="-342900">
                  <a:buFont typeface="Arial" panose="020B0604020202020204" pitchFamily="34" charset="0"/>
                  <a:buChar char="•"/>
                </a:pPr>
                <a:r>
                  <a:rPr lang="en-US" sz="2400" dirty="0"/>
                  <a:t>Y-axis offset: </a:t>
                </a:r>
                <a14:m>
                  <m:oMath xmlns:m="http://schemas.openxmlformats.org/officeDocument/2006/math">
                    <m:r>
                      <a:rPr lang="en-US" sz="2400" b="0" i="1" smtClean="0">
                        <a:latin typeface="Cambria Math" panose="02040503050406030204" pitchFamily="18" charset="0"/>
                      </a:rPr>
                      <m:t>𝑦</m:t>
                    </m:r>
                  </m:oMath>
                </a14:m>
                <a:endParaRPr lang="en-US" sz="2400" dirty="0"/>
              </a:p>
              <a:p>
                <a:pPr marL="342900" indent="-342900">
                  <a:buFont typeface="Arial" panose="020B0604020202020204" pitchFamily="34" charset="0"/>
                  <a:buChar char="•"/>
                </a:pPr>
                <a:r>
                  <a:rPr lang="en-US" sz="2400" dirty="0"/>
                  <a:t>Location Set of missed trees: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𝑆𝑒𝑡</m:t>
                        </m:r>
                      </m:e>
                      <m:sub>
                        <m:r>
                          <a:rPr lang="en-US" sz="2400" b="0" i="1" smtClean="0">
                            <a:latin typeface="Cambria Math" panose="02040503050406030204" pitchFamily="18" charset="0"/>
                          </a:rPr>
                          <m:t>𝑚𝑖𝑠𝑠𝑒𝑑</m:t>
                        </m:r>
                      </m:sub>
                    </m:sSub>
                  </m:oMath>
                </a14:m>
                <a:endParaRPr lang="en-US" sz="2400" dirty="0"/>
              </a:p>
              <a:p>
                <a:endParaRPr lang="en-US" sz="2400" dirty="0"/>
              </a:p>
            </p:txBody>
          </p:sp>
        </mc:Choice>
        <mc:Fallback xmlns="">
          <p:sp>
            <p:nvSpPr>
              <p:cNvPr id="2" name="TextBox 6">
                <a:extLst>
                  <a:ext uri="{FF2B5EF4-FFF2-40B4-BE49-F238E27FC236}">
                    <a16:creationId xmlns:a16="http://schemas.microsoft.com/office/drawing/2014/main" id="{1DFA220E-CA84-6359-E412-D56199AA2B48}"/>
                  </a:ext>
                </a:extLst>
              </p:cNvPr>
              <p:cNvSpPr txBox="1">
                <a:spLocks noRot="1" noChangeAspect="1" noMove="1" noResize="1" noEditPoints="1" noAdjustHandles="1" noChangeArrowheads="1" noChangeShapeType="1" noTextEdit="1"/>
              </p:cNvSpPr>
              <p:nvPr/>
            </p:nvSpPr>
            <p:spPr>
              <a:xfrm>
                <a:off x="6468083" y="1871779"/>
                <a:ext cx="5350708" cy="2677656"/>
              </a:xfrm>
              <a:prstGeom prst="rect">
                <a:avLst/>
              </a:prstGeom>
              <a:blipFill>
                <a:blip r:embed="rId4"/>
                <a:stretch>
                  <a:fillRect l="-1896" t="-188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9AD6A31-F3CB-2077-7270-575E242DC731}"/>
              </a:ext>
            </a:extLst>
          </p:cNvPr>
          <p:cNvSpPr>
            <a:spLocks noGrp="1"/>
          </p:cNvSpPr>
          <p:nvPr>
            <p:ph type="sldNum" sz="quarter" idx="12"/>
          </p:nvPr>
        </p:nvSpPr>
        <p:spPr/>
        <p:txBody>
          <a:bodyPr/>
          <a:lstStyle/>
          <a:p>
            <a:fld id="{32948EFA-1E7C-BD41-B206-9D11FECA6F57}" type="slidenum">
              <a:rPr lang="en-US" smtClean="0"/>
              <a:t>18</a:t>
            </a:fld>
            <a:endParaRPr lang="en-US"/>
          </a:p>
        </p:txBody>
      </p:sp>
      <p:sp>
        <p:nvSpPr>
          <p:cNvPr id="5" name="TextBox 6">
            <a:extLst>
              <a:ext uri="{FF2B5EF4-FFF2-40B4-BE49-F238E27FC236}">
                <a16:creationId xmlns:a16="http://schemas.microsoft.com/office/drawing/2014/main" id="{A90F4F17-B7CE-D898-19A2-320FA3A91399}"/>
              </a:ext>
            </a:extLst>
          </p:cNvPr>
          <p:cNvSpPr txBox="1"/>
          <p:nvPr/>
        </p:nvSpPr>
        <p:spPr>
          <a:xfrm>
            <a:off x="905380" y="5748490"/>
            <a:ext cx="5345553" cy="461665"/>
          </a:xfrm>
          <a:prstGeom prst="rect">
            <a:avLst/>
          </a:prstGeom>
          <a:noFill/>
        </p:spPr>
        <p:txBody>
          <a:bodyPr wrap="square">
            <a:spAutoFit/>
          </a:bodyPr>
          <a:lstStyle/>
          <a:p>
            <a:r>
              <a:rPr lang="en-US" sz="2400" dirty="0"/>
              <a:t>Manual Measurement, only</a:t>
            </a:r>
            <a:r>
              <a:rPr lang="zh-CN" altLang="en-US" sz="2400" dirty="0"/>
              <a:t> </a:t>
            </a:r>
            <a:r>
              <a:rPr lang="en-US" altLang="zh-CN" sz="2400" dirty="0"/>
              <a:t>once.</a:t>
            </a:r>
            <a:endParaRPr lang="en-US" sz="2400" dirty="0"/>
          </a:p>
        </p:txBody>
      </p:sp>
      <p:cxnSp>
        <p:nvCxnSpPr>
          <p:cNvPr id="7" name="直接箭头连接符 22">
            <a:extLst>
              <a:ext uri="{FF2B5EF4-FFF2-40B4-BE49-F238E27FC236}">
                <a16:creationId xmlns:a16="http://schemas.microsoft.com/office/drawing/2014/main" id="{7609C52F-D006-2D23-7B4B-9CF665B737B9}"/>
              </a:ext>
            </a:extLst>
          </p:cNvPr>
          <p:cNvCxnSpPr>
            <a:cxnSpLocks/>
          </p:cNvCxnSpPr>
          <p:nvPr/>
        </p:nvCxnSpPr>
        <p:spPr>
          <a:xfrm>
            <a:off x="844375" y="1871779"/>
            <a:ext cx="30907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6">
                <a:extLst>
                  <a:ext uri="{FF2B5EF4-FFF2-40B4-BE49-F238E27FC236}">
                    <a16:creationId xmlns:a16="http://schemas.microsoft.com/office/drawing/2014/main" id="{53040662-B112-0986-4EE2-576984624297}"/>
                  </a:ext>
                </a:extLst>
              </p:cNvPr>
              <p:cNvSpPr txBox="1"/>
              <p:nvPr/>
            </p:nvSpPr>
            <p:spPr>
              <a:xfrm>
                <a:off x="844375" y="1410114"/>
                <a:ext cx="430201" cy="4616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altLang="zh-CN" sz="2400" b="0" i="1" smtClean="0">
                          <a:effectLst/>
                          <a:latin typeface="Cambria Math" panose="02040503050406030204" pitchFamily="18" charset="0"/>
                        </a:rPr>
                        <m:t>𝑥</m:t>
                      </m:r>
                    </m:oMath>
                  </m:oMathPara>
                </a14:m>
                <a:endParaRPr lang="en-US" sz="2400" dirty="0">
                  <a:effectLst/>
                </a:endParaRPr>
              </a:p>
            </p:txBody>
          </p:sp>
        </mc:Choice>
        <mc:Fallback xmlns="">
          <p:sp>
            <p:nvSpPr>
              <p:cNvPr id="8" name="TextBox 6">
                <a:extLst>
                  <a:ext uri="{FF2B5EF4-FFF2-40B4-BE49-F238E27FC236}">
                    <a16:creationId xmlns:a16="http://schemas.microsoft.com/office/drawing/2014/main" id="{53040662-B112-0986-4EE2-576984624297}"/>
                  </a:ext>
                </a:extLst>
              </p:cNvPr>
              <p:cNvSpPr txBox="1">
                <a:spLocks noRot="1" noChangeAspect="1" noMove="1" noResize="1" noEditPoints="1" noAdjustHandles="1" noChangeArrowheads="1" noChangeShapeType="1" noTextEdit="1"/>
              </p:cNvSpPr>
              <p:nvPr/>
            </p:nvSpPr>
            <p:spPr>
              <a:xfrm>
                <a:off x="844375" y="1410114"/>
                <a:ext cx="430201" cy="461665"/>
              </a:xfrm>
              <a:prstGeom prst="rect">
                <a:avLst/>
              </a:prstGeom>
              <a:blipFill>
                <a:blip r:embed="rId5"/>
                <a:stretch>
                  <a:fillRect/>
                </a:stretch>
              </a:blipFill>
            </p:spPr>
            <p:txBody>
              <a:bodyPr/>
              <a:lstStyle/>
              <a:p>
                <a:r>
                  <a:rPr lang="en-US">
                    <a:noFill/>
                  </a:rPr>
                  <a:t> </a:t>
                </a:r>
              </a:p>
            </p:txBody>
          </p:sp>
        </mc:Fallback>
      </mc:AlternateContent>
      <p:cxnSp>
        <p:nvCxnSpPr>
          <p:cNvPr id="10" name="直接箭头连接符 22">
            <a:extLst>
              <a:ext uri="{FF2B5EF4-FFF2-40B4-BE49-F238E27FC236}">
                <a16:creationId xmlns:a16="http://schemas.microsoft.com/office/drawing/2014/main" id="{02168B4B-8AFE-D6C4-0C00-9AAD2E403D65}"/>
              </a:ext>
            </a:extLst>
          </p:cNvPr>
          <p:cNvCxnSpPr>
            <a:cxnSpLocks/>
          </p:cNvCxnSpPr>
          <p:nvPr/>
        </p:nvCxnSpPr>
        <p:spPr>
          <a:xfrm>
            <a:off x="542261" y="2106387"/>
            <a:ext cx="0" cy="40765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6">
                <a:extLst>
                  <a:ext uri="{FF2B5EF4-FFF2-40B4-BE49-F238E27FC236}">
                    <a16:creationId xmlns:a16="http://schemas.microsoft.com/office/drawing/2014/main" id="{CDD9C453-7520-9C73-C0DB-E8B9ABBF9BF9}"/>
                  </a:ext>
                </a:extLst>
              </p:cNvPr>
              <p:cNvSpPr txBox="1"/>
              <p:nvPr/>
            </p:nvSpPr>
            <p:spPr>
              <a:xfrm>
                <a:off x="147033" y="2033309"/>
                <a:ext cx="430201" cy="4616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b="0" i="1" smtClean="0">
                          <a:effectLst/>
                          <a:latin typeface="Cambria Math" panose="02040503050406030204" pitchFamily="18" charset="0"/>
                        </a:rPr>
                        <m:t>𝑦</m:t>
                      </m:r>
                    </m:oMath>
                  </m:oMathPara>
                </a14:m>
                <a:endParaRPr lang="en-US" sz="2400" dirty="0">
                  <a:effectLst/>
                </a:endParaRPr>
              </a:p>
            </p:txBody>
          </p:sp>
        </mc:Choice>
        <mc:Fallback xmlns="">
          <p:sp>
            <p:nvSpPr>
              <p:cNvPr id="12" name="TextBox 6">
                <a:extLst>
                  <a:ext uri="{FF2B5EF4-FFF2-40B4-BE49-F238E27FC236}">
                    <a16:creationId xmlns:a16="http://schemas.microsoft.com/office/drawing/2014/main" id="{CDD9C453-7520-9C73-C0DB-E8B9ABBF9BF9}"/>
                  </a:ext>
                </a:extLst>
              </p:cNvPr>
              <p:cNvSpPr txBox="1">
                <a:spLocks noRot="1" noChangeAspect="1" noMove="1" noResize="1" noEditPoints="1" noAdjustHandles="1" noChangeArrowheads="1" noChangeShapeType="1" noTextEdit="1"/>
              </p:cNvSpPr>
              <p:nvPr/>
            </p:nvSpPr>
            <p:spPr>
              <a:xfrm>
                <a:off x="147033" y="2033309"/>
                <a:ext cx="430201" cy="461665"/>
              </a:xfrm>
              <a:prstGeom prst="rect">
                <a:avLst/>
              </a:prstGeom>
              <a:blipFill>
                <a:blip r:embed="rId6"/>
                <a:stretch>
                  <a:fillRect l="-2857" b="-10811"/>
                </a:stretch>
              </a:blipFill>
            </p:spPr>
            <p:txBody>
              <a:bodyPr/>
              <a:lstStyle/>
              <a:p>
                <a:r>
                  <a:rPr lang="en-US">
                    <a:noFill/>
                  </a:rPr>
                  <a:t> </a:t>
                </a:r>
              </a:p>
            </p:txBody>
          </p:sp>
        </mc:Fallback>
      </mc:AlternateContent>
    </p:spTree>
    <p:extLst>
      <p:ext uri="{BB962C8B-B14F-4D97-AF65-F5344CB8AC3E}">
        <p14:creationId xmlns:p14="http://schemas.microsoft.com/office/powerpoint/2010/main" val="3568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25EFE4-0FB6-0D9F-AF74-D4481BB27DCC}"/>
              </a:ext>
            </a:extLst>
          </p:cNvPr>
          <p:cNvSpPr txBox="1"/>
          <p:nvPr/>
        </p:nvSpPr>
        <p:spPr>
          <a:xfrm>
            <a:off x="542261" y="455051"/>
            <a:ext cx="2416046" cy="646331"/>
          </a:xfrm>
          <a:prstGeom prst="rect">
            <a:avLst/>
          </a:prstGeom>
          <a:noFill/>
        </p:spPr>
        <p:txBody>
          <a:bodyPr wrap="none" rtlCol="0">
            <a:spAutoFit/>
          </a:bodyPr>
          <a:lstStyle/>
          <a:p>
            <a:r>
              <a:rPr lang="en-US" sz="3600" dirty="0"/>
              <a:t>FLog Design</a:t>
            </a:r>
          </a:p>
        </p:txBody>
      </p:sp>
      <p:pic>
        <p:nvPicPr>
          <p:cNvPr id="4" name="Picture 3">
            <a:extLst>
              <a:ext uri="{FF2B5EF4-FFF2-40B4-BE49-F238E27FC236}">
                <a16:creationId xmlns:a16="http://schemas.microsoft.com/office/drawing/2014/main" id="{932C71C5-5896-12C2-0434-F4FA4902761F}"/>
              </a:ext>
            </a:extLst>
          </p:cNvPr>
          <p:cNvPicPr>
            <a:picLocks noChangeAspect="1"/>
          </p:cNvPicPr>
          <p:nvPr/>
        </p:nvPicPr>
        <p:blipFill>
          <a:blip r:embed="rId3"/>
          <a:stretch>
            <a:fillRect/>
          </a:stretch>
        </p:blipFill>
        <p:spPr>
          <a:xfrm>
            <a:off x="542261" y="1527846"/>
            <a:ext cx="7772400" cy="3513550"/>
          </a:xfrm>
          <a:prstGeom prst="rect">
            <a:avLst/>
          </a:prstGeom>
        </p:spPr>
      </p:pic>
      <p:grpSp>
        <p:nvGrpSpPr>
          <p:cNvPr id="5" name="Group 8">
            <a:extLst>
              <a:ext uri="{FF2B5EF4-FFF2-40B4-BE49-F238E27FC236}">
                <a16:creationId xmlns:a16="http://schemas.microsoft.com/office/drawing/2014/main" id="{95ADA0FF-8553-2A8B-11E8-6ECD2AF4A957}"/>
              </a:ext>
            </a:extLst>
          </p:cNvPr>
          <p:cNvGrpSpPr/>
          <p:nvPr/>
        </p:nvGrpSpPr>
        <p:grpSpPr>
          <a:xfrm>
            <a:off x="776234" y="2223777"/>
            <a:ext cx="266523" cy="237744"/>
            <a:chOff x="6994741" y="2303602"/>
            <a:chExt cx="266523" cy="237326"/>
          </a:xfrm>
          <a:effectLst>
            <a:reflection stA="0" endPos="65000" dist="50800" dir="5400000" sy="-100000" algn="bl" rotWithShape="0"/>
          </a:effectLst>
        </p:grpSpPr>
        <p:sp>
          <p:nvSpPr>
            <p:cNvPr id="7" name="矩形: 圆角 13">
              <a:extLst>
                <a:ext uri="{FF2B5EF4-FFF2-40B4-BE49-F238E27FC236}">
                  <a16:creationId xmlns:a16="http://schemas.microsoft.com/office/drawing/2014/main" id="{95148638-14A1-4E6A-BA94-573E5277B456}"/>
                </a:ext>
              </a:extLst>
            </p:cNvPr>
            <p:cNvSpPr/>
            <p:nvPr/>
          </p:nvSpPr>
          <p:spPr>
            <a:xfrm>
              <a:off x="6994741" y="2404815"/>
              <a:ext cx="266523" cy="136113"/>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14">
              <a:extLst>
                <a:ext uri="{FF2B5EF4-FFF2-40B4-BE49-F238E27FC236}">
                  <a16:creationId xmlns:a16="http://schemas.microsoft.com/office/drawing/2014/main" id="{062E0476-7289-9683-5C45-2C1FE1EDAC85}"/>
                </a:ext>
              </a:extLst>
            </p:cNvPr>
            <p:cNvSpPr/>
            <p:nvPr/>
          </p:nvSpPr>
          <p:spPr>
            <a:xfrm>
              <a:off x="7192624" y="2421829"/>
              <a:ext cx="44410" cy="2552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16">
              <a:extLst>
                <a:ext uri="{FF2B5EF4-FFF2-40B4-BE49-F238E27FC236}">
                  <a16:creationId xmlns:a16="http://schemas.microsoft.com/office/drawing/2014/main" id="{EC2CE79B-CB94-DCEE-BA56-B2B339111CD8}"/>
                </a:ext>
              </a:extLst>
            </p:cNvPr>
            <p:cNvCxnSpPr>
              <a:cxnSpLocks/>
            </p:cNvCxnSpPr>
            <p:nvPr/>
          </p:nvCxnSpPr>
          <p:spPr>
            <a:xfrm>
              <a:off x="7026255" y="2303602"/>
              <a:ext cx="0" cy="115014"/>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10" name="Group 3">
            <a:extLst>
              <a:ext uri="{FF2B5EF4-FFF2-40B4-BE49-F238E27FC236}">
                <a16:creationId xmlns:a16="http://schemas.microsoft.com/office/drawing/2014/main" id="{539810BE-C88F-200C-90D6-AC0B7FCD88A2}"/>
              </a:ext>
            </a:extLst>
          </p:cNvPr>
          <p:cNvGrpSpPr/>
          <p:nvPr/>
        </p:nvGrpSpPr>
        <p:grpSpPr>
          <a:xfrm>
            <a:off x="8028844" y="4298104"/>
            <a:ext cx="162746" cy="206597"/>
            <a:chOff x="7705824" y="2487142"/>
            <a:chExt cx="186953" cy="237326"/>
          </a:xfrm>
        </p:grpSpPr>
        <p:sp>
          <p:nvSpPr>
            <p:cNvPr id="11" name="矩形: 圆角 2">
              <a:extLst>
                <a:ext uri="{FF2B5EF4-FFF2-40B4-BE49-F238E27FC236}">
                  <a16:creationId xmlns:a16="http://schemas.microsoft.com/office/drawing/2014/main" id="{804D3BA7-AC0E-3602-C27F-0955BE87B5B1}"/>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2">
              <a:extLst>
                <a:ext uri="{FF2B5EF4-FFF2-40B4-BE49-F238E27FC236}">
                  <a16:creationId xmlns:a16="http://schemas.microsoft.com/office/drawing/2014/main" id="{8B555DA3-4194-63F2-2D76-00549151371A}"/>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TextBox 21">
            <a:extLst>
              <a:ext uri="{FF2B5EF4-FFF2-40B4-BE49-F238E27FC236}">
                <a16:creationId xmlns:a16="http://schemas.microsoft.com/office/drawing/2014/main" id="{5205CB77-C744-5186-C8FD-591AC4F7A6D1}"/>
              </a:ext>
            </a:extLst>
          </p:cNvPr>
          <p:cNvSpPr txBox="1"/>
          <p:nvPr/>
        </p:nvSpPr>
        <p:spPr>
          <a:xfrm>
            <a:off x="542261" y="1109510"/>
            <a:ext cx="7095853" cy="584775"/>
          </a:xfrm>
          <a:prstGeom prst="rect">
            <a:avLst/>
          </a:prstGeom>
          <a:noFill/>
        </p:spPr>
        <p:txBody>
          <a:bodyPr wrap="none" rtlCol="0">
            <a:spAutoFit/>
          </a:bodyPr>
          <a:lstStyle/>
          <a:p>
            <a:pPr marL="457200" indent="-457200">
              <a:buFont typeface="Wingdings" pitchFamily="2" charset="2"/>
              <a:buChar char="§"/>
            </a:pPr>
            <a:r>
              <a:rPr lang="en-US" sz="3200" dirty="0"/>
              <a:t>Shadowing media analysis by sampling</a:t>
            </a:r>
          </a:p>
        </p:txBody>
      </p:sp>
      <p:pic>
        <p:nvPicPr>
          <p:cNvPr id="1026" name="Picture 2" descr="点聚焦太阳炉设计方法与研制实践">
            <a:extLst>
              <a:ext uri="{FF2B5EF4-FFF2-40B4-BE49-F238E27FC236}">
                <a16:creationId xmlns:a16="http://schemas.microsoft.com/office/drawing/2014/main" id="{81CD8A39-ADE1-1AF4-BE3C-9C6402FB7D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291" t="6820" r="10978" b="10560"/>
          <a:stretch/>
        </p:blipFill>
        <p:spPr bwMode="auto">
          <a:xfrm>
            <a:off x="8802296" y="2078214"/>
            <a:ext cx="2847444" cy="230836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6">
            <a:extLst>
              <a:ext uri="{FF2B5EF4-FFF2-40B4-BE49-F238E27FC236}">
                <a16:creationId xmlns:a16="http://schemas.microsoft.com/office/drawing/2014/main" id="{4F0B9B9E-647A-DD43-5741-4212ECDE3015}"/>
              </a:ext>
            </a:extLst>
          </p:cNvPr>
          <p:cNvSpPr txBox="1"/>
          <p:nvPr/>
        </p:nvSpPr>
        <p:spPr>
          <a:xfrm>
            <a:off x="8802295" y="4488200"/>
            <a:ext cx="3160275" cy="523220"/>
          </a:xfrm>
          <a:prstGeom prst="rect">
            <a:avLst/>
          </a:prstGeom>
          <a:noFill/>
        </p:spPr>
        <p:txBody>
          <a:bodyPr wrap="square">
            <a:spAutoFit/>
          </a:bodyPr>
          <a:lstStyle/>
          <a:p>
            <a:pPr algn="just"/>
            <a:r>
              <a:rPr lang="en-US" sz="2800" dirty="0"/>
              <a:t>Power </a:t>
            </a:r>
            <a:r>
              <a:rPr lang="en-US" sz="2800" dirty="0">
                <a:effectLst/>
              </a:rPr>
              <a:t>Flux</a:t>
            </a:r>
            <a:r>
              <a:rPr lang="zh-CN" altLang="en-US" sz="2800" dirty="0">
                <a:effectLst/>
              </a:rPr>
              <a:t> </a:t>
            </a:r>
            <a:r>
              <a:rPr lang="en-US" altLang="zh-CN" sz="2800" dirty="0">
                <a:effectLst/>
              </a:rPr>
              <a:t>density</a:t>
            </a:r>
            <a:endParaRPr lang="en-US" sz="2800" dirty="0">
              <a:effectLst/>
            </a:endParaRPr>
          </a:p>
        </p:txBody>
      </p:sp>
      <p:cxnSp>
        <p:nvCxnSpPr>
          <p:cNvPr id="14" name="Straight Connector 13">
            <a:extLst>
              <a:ext uri="{FF2B5EF4-FFF2-40B4-BE49-F238E27FC236}">
                <a16:creationId xmlns:a16="http://schemas.microsoft.com/office/drawing/2014/main" id="{DAA0C63E-D3A0-4FFC-0EF7-9CFFB15F8FD0}"/>
              </a:ext>
            </a:extLst>
          </p:cNvPr>
          <p:cNvCxnSpPr/>
          <p:nvPr/>
        </p:nvCxnSpPr>
        <p:spPr>
          <a:xfrm flipH="1">
            <a:off x="7065818" y="2078214"/>
            <a:ext cx="1736477" cy="1149895"/>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620D09A3-3A0A-A85E-1935-25C7E8A15245}"/>
              </a:ext>
            </a:extLst>
          </p:cNvPr>
          <p:cNvCxnSpPr>
            <a:cxnSpLocks/>
          </p:cNvCxnSpPr>
          <p:nvPr/>
        </p:nvCxnSpPr>
        <p:spPr>
          <a:xfrm flipH="1">
            <a:off x="6262777" y="4386578"/>
            <a:ext cx="2539518" cy="393208"/>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
        <p:nvSpPr>
          <p:cNvPr id="2" name="Slide Number Placeholder 1">
            <a:extLst>
              <a:ext uri="{FF2B5EF4-FFF2-40B4-BE49-F238E27FC236}">
                <a16:creationId xmlns:a16="http://schemas.microsoft.com/office/drawing/2014/main" id="{54A1091A-2D05-2C9A-7CE2-73F73E889DD3}"/>
              </a:ext>
            </a:extLst>
          </p:cNvPr>
          <p:cNvSpPr>
            <a:spLocks noGrp="1"/>
          </p:cNvSpPr>
          <p:nvPr>
            <p:ph type="sldNum" sz="quarter" idx="12"/>
          </p:nvPr>
        </p:nvSpPr>
        <p:spPr/>
        <p:txBody>
          <a:bodyPr/>
          <a:lstStyle/>
          <a:p>
            <a:fld id="{32948EFA-1E7C-BD41-B206-9D11FECA6F57}" type="slidenum">
              <a:rPr lang="en-US" smtClean="0"/>
              <a:t>19</a:t>
            </a:fld>
            <a:endParaRPr lang="en-US"/>
          </a:p>
        </p:txBody>
      </p:sp>
      <p:sp>
        <p:nvSpPr>
          <p:cNvPr id="6" name="弧形 29">
            <a:extLst>
              <a:ext uri="{FF2B5EF4-FFF2-40B4-BE49-F238E27FC236}">
                <a16:creationId xmlns:a16="http://schemas.microsoft.com/office/drawing/2014/main" id="{474CE71B-51E6-0F9D-52F5-FE1A93983B04}"/>
              </a:ext>
            </a:extLst>
          </p:cNvPr>
          <p:cNvSpPr/>
          <p:nvPr/>
        </p:nvSpPr>
        <p:spPr>
          <a:xfrm rot="12510941">
            <a:off x="6338949" y="3133795"/>
            <a:ext cx="605659" cy="1674910"/>
          </a:xfrm>
          <a:prstGeom prst="arc">
            <a:avLst>
              <a:gd name="adj1" fmla="val 16200000"/>
              <a:gd name="adj2" fmla="val 537336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弧形 16">
            <a:extLst>
              <a:ext uri="{FF2B5EF4-FFF2-40B4-BE49-F238E27FC236}">
                <a16:creationId xmlns:a16="http://schemas.microsoft.com/office/drawing/2014/main" id="{0E152219-E7D5-43E8-D103-84808DAEAAD7}"/>
              </a:ext>
            </a:extLst>
          </p:cNvPr>
          <p:cNvSpPr/>
          <p:nvPr/>
        </p:nvSpPr>
        <p:spPr>
          <a:xfrm rot="1710941">
            <a:off x="6311007" y="3140497"/>
            <a:ext cx="670925" cy="1674911"/>
          </a:xfrm>
          <a:prstGeom prst="arc">
            <a:avLst>
              <a:gd name="adj1" fmla="val 16200000"/>
              <a:gd name="adj2" fmla="val 5373369"/>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1939CA3-40CC-BA58-C050-4BCF43C9A9B5}"/>
                  </a:ext>
                </a:extLst>
              </p:cNvPr>
              <p:cNvSpPr txBox="1"/>
              <p:nvPr/>
            </p:nvSpPr>
            <p:spPr>
              <a:xfrm>
                <a:off x="1042757" y="4994629"/>
                <a:ext cx="5161156" cy="753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𝑃𝑜𝑟𝑡𝑖𝑜𝑛</m:t>
                          </m:r>
                        </m:e>
                        <m:sub>
                          <m:r>
                            <a:rPr lang="en-US" sz="2400" b="0" i="1" smtClean="0">
                              <a:latin typeface="Cambria Math" panose="02040503050406030204" pitchFamily="18" charset="0"/>
                            </a:rPr>
                            <m:t>𝑜𝑝𝑒𝑛</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 </m:t>
                          </m:r>
                          <m:r>
                            <a:rPr lang="en-US" sz="2400" b="0" i="1" smtClean="0">
                              <a:latin typeface="Cambria Math" panose="02040503050406030204" pitchFamily="18" charset="0"/>
                            </a:rPr>
                            <m:t>𝑝𝑜𝑖𝑛𝑡𝑠</m:t>
                          </m:r>
                          <m:r>
                            <a:rPr lang="en-US" sz="2400" b="0" i="1" smtClean="0">
                              <a:latin typeface="Cambria Math" panose="02040503050406030204" pitchFamily="18" charset="0"/>
                            </a:rPr>
                            <m:t> </m:t>
                          </m:r>
                          <m:r>
                            <a:rPr lang="en-US" sz="2400" b="0" i="1" smtClean="0">
                              <a:latin typeface="Cambria Math" panose="02040503050406030204" pitchFamily="18" charset="0"/>
                            </a:rPr>
                            <m:t>𝑖𝑛</m:t>
                          </m:r>
                          <m:r>
                            <a:rPr lang="en-US" sz="2400" b="0" i="1" smtClean="0">
                              <a:latin typeface="Cambria Math" panose="02040503050406030204" pitchFamily="18" charset="0"/>
                            </a:rPr>
                            <m:t> </m:t>
                          </m:r>
                          <m:r>
                            <a:rPr lang="en-US" sz="2400" b="0" i="1" smtClean="0">
                              <a:latin typeface="Cambria Math" panose="02040503050406030204" pitchFamily="18" charset="0"/>
                            </a:rPr>
                            <m:t>𝑜𝑝𝑒𝑛</m:t>
                          </m:r>
                          <m:r>
                            <a:rPr lang="en-US" sz="2400" b="0" i="1" smtClean="0">
                              <a:latin typeface="Cambria Math" panose="02040503050406030204" pitchFamily="18" charset="0"/>
                            </a:rPr>
                            <m:t> </m:t>
                          </m:r>
                          <m:r>
                            <a:rPr lang="en-US" sz="2400" b="0" i="1" smtClean="0">
                              <a:latin typeface="Cambria Math" panose="02040503050406030204" pitchFamily="18" charset="0"/>
                            </a:rPr>
                            <m:t>𝑠𝑝𝑎𝑐𝑒</m:t>
                          </m:r>
                        </m:num>
                        <m:den>
                          <m:r>
                            <a:rPr lang="en-US" sz="2400" b="0" i="1" smtClean="0">
                              <a:latin typeface="Cambria Math" panose="02040503050406030204" pitchFamily="18" charset="0"/>
                            </a:rPr>
                            <m:t># </m:t>
                          </m:r>
                          <m:r>
                            <a:rPr lang="en-US" sz="2400" b="0" i="1" smtClean="0">
                              <a:latin typeface="Cambria Math" panose="02040503050406030204" pitchFamily="18" charset="0"/>
                            </a:rPr>
                            <m:t>𝑡𝑜𝑡𝑎𝑙</m:t>
                          </m:r>
                          <m:r>
                            <a:rPr lang="en-US" sz="2400" b="0" i="1" smtClean="0">
                              <a:latin typeface="Cambria Math" panose="02040503050406030204" pitchFamily="18" charset="0"/>
                            </a:rPr>
                            <m:t> </m:t>
                          </m:r>
                          <m:r>
                            <a:rPr lang="en-US" sz="2400" b="0" i="1" smtClean="0">
                              <a:latin typeface="Cambria Math" panose="02040503050406030204" pitchFamily="18" charset="0"/>
                            </a:rPr>
                            <m:t>𝑝𝑜𝑖𝑛𝑡𝑠</m:t>
                          </m:r>
                        </m:den>
                      </m:f>
                    </m:oMath>
                  </m:oMathPara>
                </a14:m>
                <a:endParaRPr lang="en-US" sz="2400" dirty="0"/>
              </a:p>
            </p:txBody>
          </p:sp>
        </mc:Choice>
        <mc:Fallback xmlns="">
          <p:sp>
            <p:nvSpPr>
              <p:cNvPr id="17" name="TextBox 16">
                <a:extLst>
                  <a:ext uri="{FF2B5EF4-FFF2-40B4-BE49-F238E27FC236}">
                    <a16:creationId xmlns:a16="http://schemas.microsoft.com/office/drawing/2014/main" id="{41939CA3-40CC-BA58-C050-4BCF43C9A9B5}"/>
                  </a:ext>
                </a:extLst>
              </p:cNvPr>
              <p:cNvSpPr txBox="1">
                <a:spLocks noRot="1" noChangeAspect="1" noMove="1" noResize="1" noEditPoints="1" noAdjustHandles="1" noChangeArrowheads="1" noChangeShapeType="1" noTextEdit="1"/>
              </p:cNvSpPr>
              <p:nvPr/>
            </p:nvSpPr>
            <p:spPr>
              <a:xfrm>
                <a:off x="1042757" y="4994629"/>
                <a:ext cx="5161156" cy="753861"/>
              </a:xfrm>
              <a:prstGeom prst="rect">
                <a:avLst/>
              </a:prstGeom>
              <a:blipFill>
                <a:blip r:embed="rId5"/>
                <a:stretch>
                  <a:fillRect l="-983" t="-8333" r="-737" b="-2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F501C05-B545-63BE-C8A1-D264F9B05233}"/>
                  </a:ext>
                </a:extLst>
              </p:cNvPr>
              <p:cNvSpPr txBox="1"/>
              <p:nvPr/>
            </p:nvSpPr>
            <p:spPr>
              <a:xfrm>
                <a:off x="1099515" y="5938255"/>
                <a:ext cx="4965462" cy="7643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𝑃𝑜𝑟𝑡𝑖𝑜𝑛</m:t>
                          </m:r>
                        </m:e>
                        <m:sub>
                          <m:r>
                            <a:rPr lang="en-US" sz="2400" b="0" i="1" smtClean="0">
                              <a:latin typeface="Cambria Math" panose="02040503050406030204" pitchFamily="18" charset="0"/>
                            </a:rPr>
                            <m:t>𝑓𝑜𝑙𝑖𝑎𝑔𝑒</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 </m:t>
                          </m:r>
                          <m:r>
                            <a:rPr lang="en-US" sz="2400" b="0" i="1" smtClean="0">
                              <a:latin typeface="Cambria Math" panose="02040503050406030204" pitchFamily="18" charset="0"/>
                            </a:rPr>
                            <m:t>𝑝𝑜𝑖𝑛𝑡𝑠</m:t>
                          </m:r>
                          <m:r>
                            <a:rPr lang="en-US" sz="2400" b="0" i="1" smtClean="0">
                              <a:latin typeface="Cambria Math" panose="02040503050406030204" pitchFamily="18" charset="0"/>
                            </a:rPr>
                            <m:t> </m:t>
                          </m:r>
                          <m:r>
                            <a:rPr lang="en-US" sz="2400" b="0" i="1" smtClean="0">
                              <a:latin typeface="Cambria Math" panose="02040503050406030204" pitchFamily="18" charset="0"/>
                            </a:rPr>
                            <m:t>𝑖𝑛</m:t>
                          </m:r>
                          <m:r>
                            <a:rPr lang="en-US" sz="2400" b="0" i="1" smtClean="0">
                              <a:latin typeface="Cambria Math" panose="02040503050406030204" pitchFamily="18" charset="0"/>
                            </a:rPr>
                            <m:t> </m:t>
                          </m:r>
                          <m:r>
                            <a:rPr lang="en-US" sz="2400" b="0" i="1" smtClean="0">
                              <a:latin typeface="Cambria Math" panose="02040503050406030204" pitchFamily="18" charset="0"/>
                            </a:rPr>
                            <m:t>𝑓𝑜𝑙𝑖𝑎𝑔𝑒</m:t>
                          </m:r>
                        </m:num>
                        <m:den>
                          <m:r>
                            <a:rPr lang="en-US" sz="2400" b="0" i="1" smtClean="0">
                              <a:latin typeface="Cambria Math" panose="02040503050406030204" pitchFamily="18" charset="0"/>
                            </a:rPr>
                            <m:t># </m:t>
                          </m:r>
                          <m:r>
                            <a:rPr lang="en-US" sz="2400" b="0" i="1" smtClean="0">
                              <a:latin typeface="Cambria Math" panose="02040503050406030204" pitchFamily="18" charset="0"/>
                            </a:rPr>
                            <m:t>𝑡𝑜𝑡𝑎𝑙</m:t>
                          </m:r>
                          <m:r>
                            <a:rPr lang="en-US" sz="2400" b="0" i="1" smtClean="0">
                              <a:latin typeface="Cambria Math" panose="02040503050406030204" pitchFamily="18" charset="0"/>
                            </a:rPr>
                            <m:t> </m:t>
                          </m:r>
                          <m:r>
                            <a:rPr lang="en-US" sz="2400" b="0" i="1" smtClean="0">
                              <a:latin typeface="Cambria Math" panose="02040503050406030204" pitchFamily="18" charset="0"/>
                            </a:rPr>
                            <m:t>𝑝𝑜𝑖𝑛𝑡𝑠</m:t>
                          </m:r>
                        </m:den>
                      </m:f>
                    </m:oMath>
                  </m:oMathPara>
                </a14:m>
                <a:endParaRPr lang="en-US" sz="2400" dirty="0"/>
              </a:p>
            </p:txBody>
          </p:sp>
        </mc:Choice>
        <mc:Fallback xmlns="">
          <p:sp>
            <p:nvSpPr>
              <p:cNvPr id="19" name="TextBox 18">
                <a:extLst>
                  <a:ext uri="{FF2B5EF4-FFF2-40B4-BE49-F238E27FC236}">
                    <a16:creationId xmlns:a16="http://schemas.microsoft.com/office/drawing/2014/main" id="{2F501C05-B545-63BE-C8A1-D264F9B05233}"/>
                  </a:ext>
                </a:extLst>
              </p:cNvPr>
              <p:cNvSpPr txBox="1">
                <a:spLocks noRot="1" noChangeAspect="1" noMove="1" noResize="1" noEditPoints="1" noAdjustHandles="1" noChangeArrowheads="1" noChangeShapeType="1" noTextEdit="1"/>
              </p:cNvSpPr>
              <p:nvPr/>
            </p:nvSpPr>
            <p:spPr>
              <a:xfrm>
                <a:off x="1099515" y="5938255"/>
                <a:ext cx="4965462" cy="764376"/>
              </a:xfrm>
              <a:prstGeom prst="rect">
                <a:avLst/>
              </a:prstGeom>
              <a:blipFill>
                <a:blip r:embed="rId6"/>
                <a:stretch>
                  <a:fillRect l="-765" t="-6557" r="-1531" b="-196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F120B1E-FB55-EF11-6829-3179348B5FE6}"/>
                  </a:ext>
                </a:extLst>
              </p:cNvPr>
              <p:cNvSpPr txBox="1"/>
              <p:nvPr/>
            </p:nvSpPr>
            <p:spPr>
              <a:xfrm>
                <a:off x="6549048" y="5436386"/>
                <a:ext cx="5100692" cy="7634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𝑃𝑜𝑟𝑡𝑖𝑜𝑛</m:t>
                          </m:r>
                        </m:e>
                        <m:sub>
                          <m:r>
                            <a:rPr lang="en-US" sz="2400" b="0" i="1" smtClean="0">
                              <a:solidFill>
                                <a:srgbClr val="FF0000"/>
                              </a:solidFill>
                              <a:latin typeface="Cambria Math" panose="02040503050406030204" pitchFamily="18" charset="0"/>
                            </a:rPr>
                            <m:t>𝑔𝑟𝑜𝑢𝑛𝑑</m:t>
                          </m:r>
                        </m:sub>
                      </m:sSub>
                      <m:r>
                        <a:rPr lang="en-US" sz="2400" b="0" i="1" smtClean="0">
                          <a:solidFill>
                            <a:srgbClr val="FF0000"/>
                          </a:solidFill>
                          <a:latin typeface="Cambria Math" panose="02040503050406030204" pitchFamily="18" charset="0"/>
                        </a:rPr>
                        <m:t>=</m:t>
                      </m:r>
                      <m:f>
                        <m:fPr>
                          <m:ctrlPr>
                            <a:rPr lang="en-US" sz="2400" b="0" i="1" smtClean="0">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rPr>
                            <m:t># </m:t>
                          </m:r>
                          <m:r>
                            <a:rPr lang="en-US" sz="2400" b="0" i="1" smtClean="0">
                              <a:solidFill>
                                <a:srgbClr val="FF0000"/>
                              </a:solidFill>
                              <a:latin typeface="Cambria Math" panose="02040503050406030204" pitchFamily="18" charset="0"/>
                            </a:rPr>
                            <m:t>𝑝𝑜𝑖𝑛𝑡𝑠</m:t>
                          </m:r>
                          <m:r>
                            <a:rPr lang="en-US" sz="2400" b="0" i="1" smtClean="0">
                              <a:solidFill>
                                <a:srgbClr val="FF0000"/>
                              </a:solidFill>
                              <a:latin typeface="Cambria Math" panose="02040503050406030204" pitchFamily="18" charset="0"/>
                            </a:rPr>
                            <m:t> </m:t>
                          </m:r>
                          <m:r>
                            <a:rPr lang="en-US" sz="2400" b="0" i="1" smtClean="0">
                              <a:solidFill>
                                <a:srgbClr val="FF0000"/>
                              </a:solidFill>
                              <a:latin typeface="Cambria Math" panose="02040503050406030204" pitchFamily="18" charset="0"/>
                            </a:rPr>
                            <m:t>𝑖𝑛</m:t>
                          </m:r>
                          <m:r>
                            <a:rPr lang="en-US" sz="2400" b="0" i="1" smtClean="0">
                              <a:solidFill>
                                <a:srgbClr val="FF0000"/>
                              </a:solidFill>
                              <a:latin typeface="Cambria Math" panose="02040503050406030204" pitchFamily="18" charset="0"/>
                            </a:rPr>
                            <m:t> </m:t>
                          </m:r>
                          <m:r>
                            <a:rPr lang="en-US" sz="2400" b="0" i="1" smtClean="0">
                              <a:solidFill>
                                <a:srgbClr val="FF0000"/>
                              </a:solidFill>
                              <a:latin typeface="Cambria Math" panose="02040503050406030204" pitchFamily="18" charset="0"/>
                            </a:rPr>
                            <m:t>𝑔𝑟𝑜𝑢𝑛𝑑</m:t>
                          </m:r>
                        </m:num>
                        <m:den>
                          <m:r>
                            <a:rPr lang="en-US" sz="2400" b="0" i="1" smtClean="0">
                              <a:solidFill>
                                <a:srgbClr val="FF0000"/>
                              </a:solidFill>
                              <a:latin typeface="Cambria Math" panose="02040503050406030204" pitchFamily="18" charset="0"/>
                            </a:rPr>
                            <m:t># </m:t>
                          </m:r>
                          <m:r>
                            <a:rPr lang="en-US" sz="2400" b="0" i="1" smtClean="0">
                              <a:solidFill>
                                <a:srgbClr val="FF0000"/>
                              </a:solidFill>
                              <a:latin typeface="Cambria Math" panose="02040503050406030204" pitchFamily="18" charset="0"/>
                            </a:rPr>
                            <m:t>𝑡𝑜𝑡𝑎𝑙</m:t>
                          </m:r>
                          <m:r>
                            <a:rPr lang="en-US" sz="2400" b="0" i="1" smtClean="0">
                              <a:solidFill>
                                <a:srgbClr val="FF0000"/>
                              </a:solidFill>
                              <a:latin typeface="Cambria Math" panose="02040503050406030204" pitchFamily="18" charset="0"/>
                            </a:rPr>
                            <m:t> </m:t>
                          </m:r>
                          <m:r>
                            <a:rPr lang="en-US" sz="2400" b="0" i="1" smtClean="0">
                              <a:solidFill>
                                <a:srgbClr val="FF0000"/>
                              </a:solidFill>
                              <a:latin typeface="Cambria Math" panose="02040503050406030204" pitchFamily="18" charset="0"/>
                            </a:rPr>
                            <m:t>𝑝𝑜𝑖𝑛𝑡𝑠</m:t>
                          </m:r>
                        </m:den>
                      </m:f>
                    </m:oMath>
                  </m:oMathPara>
                </a14:m>
                <a:endParaRPr lang="en-US" sz="2400" dirty="0">
                  <a:solidFill>
                    <a:srgbClr val="FF0000"/>
                  </a:solidFill>
                </a:endParaRPr>
              </a:p>
            </p:txBody>
          </p:sp>
        </mc:Choice>
        <mc:Fallback xmlns="">
          <p:sp>
            <p:nvSpPr>
              <p:cNvPr id="20" name="TextBox 19">
                <a:extLst>
                  <a:ext uri="{FF2B5EF4-FFF2-40B4-BE49-F238E27FC236}">
                    <a16:creationId xmlns:a16="http://schemas.microsoft.com/office/drawing/2014/main" id="{4F120B1E-FB55-EF11-6829-3179348B5FE6}"/>
                  </a:ext>
                </a:extLst>
              </p:cNvPr>
              <p:cNvSpPr txBox="1">
                <a:spLocks noRot="1" noChangeAspect="1" noMove="1" noResize="1" noEditPoints="1" noAdjustHandles="1" noChangeArrowheads="1" noChangeShapeType="1" noTextEdit="1"/>
              </p:cNvSpPr>
              <p:nvPr/>
            </p:nvSpPr>
            <p:spPr>
              <a:xfrm>
                <a:off x="6549048" y="5436386"/>
                <a:ext cx="5100692" cy="763479"/>
              </a:xfrm>
              <a:prstGeom prst="rect">
                <a:avLst/>
              </a:prstGeom>
              <a:blipFill>
                <a:blip r:embed="rId7"/>
                <a:stretch>
                  <a:fillRect t="-9836" b="-18033"/>
                </a:stretch>
              </a:blipFill>
            </p:spPr>
            <p:txBody>
              <a:bodyPr/>
              <a:lstStyle/>
              <a:p>
                <a:r>
                  <a:rPr lang="en-US">
                    <a:noFill/>
                  </a:rPr>
                  <a:t> </a:t>
                </a:r>
              </a:p>
            </p:txBody>
          </p:sp>
        </mc:Fallback>
      </mc:AlternateContent>
    </p:spTree>
    <p:extLst>
      <p:ext uri="{BB962C8B-B14F-4D97-AF65-F5344CB8AC3E}">
        <p14:creationId xmlns:p14="http://schemas.microsoft.com/office/powerpoint/2010/main" val="30961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 grpId="0" animBg="1"/>
      <p:bldP spid="6" grpId="1" animBg="1"/>
      <p:bldP spid="13" grpId="0" animBg="1"/>
      <p:bldP spid="17"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730778-970D-1216-FE20-54839ABF44E8}"/>
              </a:ext>
            </a:extLst>
          </p:cNvPr>
          <p:cNvSpPr txBox="1"/>
          <p:nvPr/>
        </p:nvSpPr>
        <p:spPr>
          <a:xfrm>
            <a:off x="542261" y="455051"/>
            <a:ext cx="9542549" cy="646331"/>
          </a:xfrm>
          <a:prstGeom prst="rect">
            <a:avLst/>
          </a:prstGeom>
          <a:noFill/>
        </p:spPr>
        <p:txBody>
          <a:bodyPr wrap="none" rtlCol="0">
            <a:spAutoFit/>
          </a:bodyPr>
          <a:lstStyle/>
          <a:p>
            <a:r>
              <a:rPr lang="en-US" altLang="zh-CN" sz="3600" dirty="0"/>
              <a:t>Wireless Network for Smart Orchard Management</a:t>
            </a:r>
            <a:endParaRPr lang="en-US" sz="3600" dirty="0"/>
          </a:p>
        </p:txBody>
      </p:sp>
      <p:pic>
        <p:nvPicPr>
          <p:cNvPr id="8" name="Picture 7">
            <a:extLst>
              <a:ext uri="{FF2B5EF4-FFF2-40B4-BE49-F238E27FC236}">
                <a16:creationId xmlns:a16="http://schemas.microsoft.com/office/drawing/2014/main" id="{B230E81F-434B-B933-23DC-837AF7004263}"/>
              </a:ext>
            </a:extLst>
          </p:cNvPr>
          <p:cNvPicPr>
            <a:picLocks noChangeAspect="1"/>
          </p:cNvPicPr>
          <p:nvPr/>
        </p:nvPicPr>
        <p:blipFill>
          <a:blip r:embed="rId3"/>
          <a:stretch>
            <a:fillRect/>
          </a:stretch>
        </p:blipFill>
        <p:spPr>
          <a:xfrm>
            <a:off x="542261" y="3699254"/>
            <a:ext cx="6267338" cy="2616966"/>
          </a:xfrm>
          <a:prstGeom prst="rect">
            <a:avLst/>
          </a:prstGeom>
        </p:spPr>
      </p:pic>
      <p:grpSp>
        <p:nvGrpSpPr>
          <p:cNvPr id="10" name="组合 9">
            <a:extLst>
              <a:ext uri="{FF2B5EF4-FFF2-40B4-BE49-F238E27FC236}">
                <a16:creationId xmlns:a16="http://schemas.microsoft.com/office/drawing/2014/main" id="{6FF80285-8575-569D-91CE-7F8AEE21C1D2}"/>
              </a:ext>
            </a:extLst>
          </p:cNvPr>
          <p:cNvGrpSpPr/>
          <p:nvPr/>
        </p:nvGrpSpPr>
        <p:grpSpPr>
          <a:xfrm>
            <a:off x="245343" y="1359372"/>
            <a:ext cx="9290155" cy="2462212"/>
            <a:chOff x="909092" y="4384967"/>
            <a:chExt cx="9586823" cy="2473033"/>
          </a:xfrm>
        </p:grpSpPr>
        <p:pic>
          <p:nvPicPr>
            <p:cNvPr id="5" name="图片 4">
              <a:extLst>
                <a:ext uri="{FF2B5EF4-FFF2-40B4-BE49-F238E27FC236}">
                  <a16:creationId xmlns:a16="http://schemas.microsoft.com/office/drawing/2014/main" id="{F8FF5B47-8CEA-AEC0-CC47-E8D18E80BEA9}"/>
                </a:ext>
              </a:extLst>
            </p:cNvPr>
            <p:cNvPicPr>
              <a:picLocks noChangeAspect="1"/>
            </p:cNvPicPr>
            <p:nvPr/>
          </p:nvPicPr>
          <p:blipFill rotWithShape="1">
            <a:blip r:embed="rId4"/>
            <a:srcRect t="36553"/>
            <a:stretch/>
          </p:blipFill>
          <p:spPr>
            <a:xfrm>
              <a:off x="909092" y="4384967"/>
              <a:ext cx="9586823" cy="2473033"/>
            </a:xfrm>
            <a:prstGeom prst="rect">
              <a:avLst/>
            </a:prstGeom>
          </p:spPr>
        </p:pic>
        <p:sp>
          <p:nvSpPr>
            <p:cNvPr id="6" name="矩形 5">
              <a:extLst>
                <a:ext uri="{FF2B5EF4-FFF2-40B4-BE49-F238E27FC236}">
                  <a16:creationId xmlns:a16="http://schemas.microsoft.com/office/drawing/2014/main" id="{39D14D57-28E9-6881-54AC-D45F7E98BE85}"/>
                </a:ext>
              </a:extLst>
            </p:cNvPr>
            <p:cNvSpPr/>
            <p:nvPr/>
          </p:nvSpPr>
          <p:spPr>
            <a:xfrm>
              <a:off x="1530919" y="5457645"/>
              <a:ext cx="2799542" cy="3618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673AAF0-85C4-3295-4A34-694E22563832}"/>
                </a:ext>
              </a:extLst>
            </p:cNvPr>
            <p:cNvSpPr/>
            <p:nvPr/>
          </p:nvSpPr>
          <p:spPr>
            <a:xfrm>
              <a:off x="6496859" y="5897592"/>
              <a:ext cx="2799542" cy="3618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6D66048-A8D4-A5D6-4A40-B01DCFFE5768}"/>
                </a:ext>
              </a:extLst>
            </p:cNvPr>
            <p:cNvSpPr/>
            <p:nvPr/>
          </p:nvSpPr>
          <p:spPr>
            <a:xfrm>
              <a:off x="6496859" y="4598488"/>
              <a:ext cx="2799542" cy="3618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6">
            <a:extLst>
              <a:ext uri="{FF2B5EF4-FFF2-40B4-BE49-F238E27FC236}">
                <a16:creationId xmlns:a16="http://schemas.microsoft.com/office/drawing/2014/main" id="{90F15EFE-336C-BA4D-E364-411F3AD3514E}"/>
              </a:ext>
            </a:extLst>
          </p:cNvPr>
          <p:cNvSpPr txBox="1"/>
          <p:nvPr/>
        </p:nvSpPr>
        <p:spPr>
          <a:xfrm>
            <a:off x="542261" y="1101382"/>
            <a:ext cx="8788670" cy="461665"/>
          </a:xfrm>
          <a:prstGeom prst="rect">
            <a:avLst/>
          </a:prstGeom>
          <a:noFill/>
        </p:spPr>
        <p:txBody>
          <a:bodyPr wrap="square">
            <a:spAutoFit/>
          </a:bodyPr>
          <a:lstStyle/>
          <a:p>
            <a:pPr algn="just"/>
            <a:r>
              <a:rPr lang="en-US" sz="2400" dirty="0">
                <a:effectLst/>
              </a:rPr>
              <a:t>Profits of Agricultural Productions in California, 2021:</a:t>
            </a:r>
          </a:p>
        </p:txBody>
      </p:sp>
      <p:sp>
        <p:nvSpPr>
          <p:cNvPr id="13" name="TextBox 6">
            <a:extLst>
              <a:ext uri="{FF2B5EF4-FFF2-40B4-BE49-F238E27FC236}">
                <a16:creationId xmlns:a16="http://schemas.microsoft.com/office/drawing/2014/main" id="{F25675F5-66BE-B092-E97B-0142976687B4}"/>
              </a:ext>
            </a:extLst>
          </p:cNvPr>
          <p:cNvSpPr txBox="1"/>
          <p:nvPr/>
        </p:nvSpPr>
        <p:spPr>
          <a:xfrm>
            <a:off x="7016648" y="3910234"/>
            <a:ext cx="4742020" cy="2677656"/>
          </a:xfrm>
          <a:prstGeom prst="rect">
            <a:avLst/>
          </a:prstGeom>
          <a:noFill/>
        </p:spPr>
        <p:txBody>
          <a:bodyPr wrap="square">
            <a:spAutoFit/>
          </a:bodyPr>
          <a:lstStyle/>
          <a:p>
            <a:r>
              <a:rPr lang="en-US" sz="2400" dirty="0"/>
              <a:t>Smart Irrigation</a:t>
            </a:r>
          </a:p>
          <a:p>
            <a:r>
              <a:rPr lang="en-US" sz="2400" dirty="0">
                <a:effectLst/>
              </a:rPr>
              <a:t>P</a:t>
            </a:r>
            <a:r>
              <a:rPr lang="en-US" sz="2400" dirty="0"/>
              <a:t>est Control</a:t>
            </a:r>
          </a:p>
          <a:p>
            <a:r>
              <a:rPr lang="en-US" sz="2400" dirty="0"/>
              <a:t>Tree Health Monitoring</a:t>
            </a:r>
          </a:p>
          <a:p>
            <a:r>
              <a:rPr lang="en-US" sz="2400" dirty="0"/>
              <a:t>…</a:t>
            </a:r>
          </a:p>
          <a:p>
            <a:r>
              <a:rPr lang="en-US" sz="2400" dirty="0"/>
              <a:t>Smart</a:t>
            </a:r>
            <a:r>
              <a:rPr lang="zh-CN" altLang="en-US" sz="2400" dirty="0"/>
              <a:t> </a:t>
            </a:r>
            <a:r>
              <a:rPr lang="en-US" altLang="zh-CN" sz="2400" dirty="0"/>
              <a:t>agricultural</a:t>
            </a:r>
            <a:r>
              <a:rPr lang="en-US" sz="2400" dirty="0"/>
              <a:t> applications require wireless sensor networks</a:t>
            </a:r>
            <a:r>
              <a:rPr lang="en-US" altLang="zh-CN" sz="2400" dirty="0"/>
              <a:t>.</a:t>
            </a:r>
            <a:endParaRPr lang="en-US" sz="2400" dirty="0"/>
          </a:p>
          <a:p>
            <a:pPr algn="just"/>
            <a:endParaRPr lang="en-US" sz="2400" dirty="0">
              <a:effectLst/>
            </a:endParaRPr>
          </a:p>
        </p:txBody>
      </p:sp>
      <p:sp>
        <p:nvSpPr>
          <p:cNvPr id="12" name="TextBox 11">
            <a:extLst>
              <a:ext uri="{FF2B5EF4-FFF2-40B4-BE49-F238E27FC236}">
                <a16:creationId xmlns:a16="http://schemas.microsoft.com/office/drawing/2014/main" id="{0AA3DE11-D2A5-DD39-02B5-615E82942539}"/>
              </a:ext>
            </a:extLst>
          </p:cNvPr>
          <p:cNvSpPr txBox="1"/>
          <p:nvPr/>
        </p:nvSpPr>
        <p:spPr>
          <a:xfrm>
            <a:off x="874198" y="6458797"/>
            <a:ext cx="5399994" cy="338554"/>
          </a:xfrm>
          <a:prstGeom prst="rect">
            <a:avLst/>
          </a:prstGeom>
          <a:noFill/>
        </p:spPr>
        <p:txBody>
          <a:bodyPr wrap="square">
            <a:spAutoFit/>
          </a:bodyPr>
          <a:lstStyle/>
          <a:p>
            <a:pPr algn="l"/>
            <a:r>
              <a:rPr lang="en-US" altLang="zh-CN" sz="1600" dirty="0"/>
              <a:t>source: </a:t>
            </a:r>
            <a:r>
              <a:rPr lang="en-US" sz="1600" b="0" i="0" u="none" strike="noStrike" dirty="0">
                <a:solidFill>
                  <a:srgbClr val="202124"/>
                </a:solidFill>
                <a:effectLst/>
                <a:latin typeface="Google Sans"/>
              </a:rPr>
              <a:t>https://</a:t>
            </a:r>
            <a:r>
              <a:rPr lang="en-US" sz="1600" b="0" i="0" u="none" strike="noStrike" dirty="0" err="1">
                <a:solidFill>
                  <a:srgbClr val="202124"/>
                </a:solidFill>
                <a:effectLst/>
                <a:latin typeface="Google Sans"/>
              </a:rPr>
              <a:t>www.cdfa.ca.gov</a:t>
            </a:r>
            <a:r>
              <a:rPr lang="en-US" sz="1600" b="0" i="0" u="none" strike="noStrike" dirty="0">
                <a:solidFill>
                  <a:srgbClr val="202124"/>
                </a:solidFill>
                <a:effectLst/>
                <a:latin typeface="Google Sans"/>
              </a:rPr>
              <a:t>/</a:t>
            </a:r>
            <a:endParaRPr lang="en-US" sz="1600" dirty="0">
              <a:effectLst/>
            </a:endParaRPr>
          </a:p>
        </p:txBody>
      </p:sp>
      <p:sp>
        <p:nvSpPr>
          <p:cNvPr id="2" name="Slide Number Placeholder 1">
            <a:extLst>
              <a:ext uri="{FF2B5EF4-FFF2-40B4-BE49-F238E27FC236}">
                <a16:creationId xmlns:a16="http://schemas.microsoft.com/office/drawing/2014/main" id="{C9D0AD2F-D334-1245-825A-AFA03486E92E}"/>
              </a:ext>
            </a:extLst>
          </p:cNvPr>
          <p:cNvSpPr>
            <a:spLocks noGrp="1"/>
          </p:cNvSpPr>
          <p:nvPr>
            <p:ph type="sldNum" sz="quarter" idx="12"/>
          </p:nvPr>
        </p:nvSpPr>
        <p:spPr/>
        <p:txBody>
          <a:bodyPr/>
          <a:lstStyle/>
          <a:p>
            <a:fld id="{32948EFA-1E7C-BD41-B206-9D11FECA6F57}" type="slidenum">
              <a:rPr lang="en-US" smtClean="0"/>
              <a:t>2</a:t>
            </a:fld>
            <a:endParaRPr lang="en-US"/>
          </a:p>
        </p:txBody>
      </p:sp>
    </p:spTree>
    <p:extLst>
      <p:ext uri="{BB962C8B-B14F-4D97-AF65-F5344CB8AC3E}">
        <p14:creationId xmlns:p14="http://schemas.microsoft.com/office/powerpoint/2010/main" val="302792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25EFE4-0FB6-0D9F-AF74-D4481BB27DCC}"/>
              </a:ext>
            </a:extLst>
          </p:cNvPr>
          <p:cNvSpPr txBox="1"/>
          <p:nvPr/>
        </p:nvSpPr>
        <p:spPr>
          <a:xfrm>
            <a:off x="542261" y="455051"/>
            <a:ext cx="2416046" cy="646331"/>
          </a:xfrm>
          <a:prstGeom prst="rect">
            <a:avLst/>
          </a:prstGeom>
          <a:noFill/>
        </p:spPr>
        <p:txBody>
          <a:bodyPr wrap="none" rtlCol="0">
            <a:spAutoFit/>
          </a:bodyPr>
          <a:lstStyle/>
          <a:p>
            <a:r>
              <a:rPr lang="en-US" sz="3600" dirty="0"/>
              <a:t>FLog Design</a:t>
            </a:r>
          </a:p>
        </p:txBody>
      </p:sp>
      <p:sp>
        <p:nvSpPr>
          <p:cNvPr id="22" name="TextBox 21">
            <a:extLst>
              <a:ext uri="{FF2B5EF4-FFF2-40B4-BE49-F238E27FC236}">
                <a16:creationId xmlns:a16="http://schemas.microsoft.com/office/drawing/2014/main" id="{01C7AFBE-CFCF-01CB-F8F2-B823816AB051}"/>
              </a:ext>
            </a:extLst>
          </p:cNvPr>
          <p:cNvSpPr txBox="1"/>
          <p:nvPr/>
        </p:nvSpPr>
        <p:spPr>
          <a:xfrm>
            <a:off x="542261" y="1109510"/>
            <a:ext cx="4036041" cy="584775"/>
          </a:xfrm>
          <a:prstGeom prst="rect">
            <a:avLst/>
          </a:prstGeom>
          <a:noFill/>
        </p:spPr>
        <p:txBody>
          <a:bodyPr wrap="none" rtlCol="0">
            <a:spAutoFit/>
          </a:bodyPr>
          <a:lstStyle/>
          <a:p>
            <a:pPr marL="457200" indent="-457200">
              <a:buFont typeface="Wingdings" pitchFamily="2" charset="2"/>
              <a:buChar char="§"/>
            </a:pPr>
            <a:r>
              <a:rPr lang="en-US" sz="3200" dirty="0"/>
              <a:t>Parameter</a:t>
            </a:r>
            <a:r>
              <a:rPr lang="zh-CN" altLang="en-US" sz="3200" dirty="0"/>
              <a:t> </a:t>
            </a:r>
            <a:r>
              <a:rPr lang="en-US" altLang="zh-CN" sz="3200" dirty="0"/>
              <a:t>Resetting</a:t>
            </a:r>
            <a:endParaRPr lang="en-US" sz="3200" dirty="0"/>
          </a:p>
        </p:txBody>
      </p:sp>
      <p:sp>
        <p:nvSpPr>
          <p:cNvPr id="4" name="Slide Number Placeholder 3">
            <a:extLst>
              <a:ext uri="{FF2B5EF4-FFF2-40B4-BE49-F238E27FC236}">
                <a16:creationId xmlns:a16="http://schemas.microsoft.com/office/drawing/2014/main" id="{335726DF-F599-2708-76C8-AFCF2DDC1912}"/>
              </a:ext>
            </a:extLst>
          </p:cNvPr>
          <p:cNvSpPr>
            <a:spLocks noGrp="1"/>
          </p:cNvSpPr>
          <p:nvPr>
            <p:ph type="sldNum" sz="quarter" idx="12"/>
          </p:nvPr>
        </p:nvSpPr>
        <p:spPr/>
        <p:txBody>
          <a:bodyPr/>
          <a:lstStyle/>
          <a:p>
            <a:fld id="{32948EFA-1E7C-BD41-B206-9D11FECA6F57}" type="slidenum">
              <a:rPr lang="en-US" smtClean="0"/>
              <a:t>20</a:t>
            </a:fld>
            <a:endParaRPr lang="en-US" dirty="0"/>
          </a:p>
        </p:txBody>
      </p:sp>
      <p:sp>
        <p:nvSpPr>
          <p:cNvPr id="9" name="Rounded Rectangle 8">
            <a:extLst>
              <a:ext uri="{FF2B5EF4-FFF2-40B4-BE49-F238E27FC236}">
                <a16:creationId xmlns:a16="http://schemas.microsoft.com/office/drawing/2014/main" id="{CB0DCFD9-EF3E-3482-0A4F-E03BBB42D536}"/>
              </a:ext>
            </a:extLst>
          </p:cNvPr>
          <p:cNvSpPr/>
          <p:nvPr/>
        </p:nvSpPr>
        <p:spPr>
          <a:xfrm>
            <a:off x="2213548" y="1702413"/>
            <a:ext cx="7764904" cy="4841823"/>
          </a:xfrm>
          <a:prstGeom prst="roundRect">
            <a:avLst>
              <a:gd name="adj" fmla="val 4593"/>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DD7CBEFD-4ACB-26DE-C484-5DA34568B3F7}"/>
              </a:ext>
            </a:extLst>
          </p:cNvPr>
          <p:cNvCxnSpPr/>
          <p:nvPr/>
        </p:nvCxnSpPr>
        <p:spPr>
          <a:xfrm>
            <a:off x="1658911" y="2734585"/>
            <a:ext cx="959371" cy="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B2F8D836-CF46-5B83-1116-8365F223ABF6}"/>
              </a:ext>
            </a:extLst>
          </p:cNvPr>
          <p:cNvCxnSpPr>
            <a:cxnSpLocks/>
          </p:cNvCxnSpPr>
          <p:nvPr/>
        </p:nvCxnSpPr>
        <p:spPr>
          <a:xfrm>
            <a:off x="1677526" y="5745636"/>
            <a:ext cx="977987" cy="0"/>
          </a:xfrm>
          <a:prstGeom prst="straightConnector1">
            <a:avLst/>
          </a:prstGeom>
          <a:ln w="38100">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12" name="Rounded Rectangle 11">
            <a:extLst>
              <a:ext uri="{FF2B5EF4-FFF2-40B4-BE49-F238E27FC236}">
                <a16:creationId xmlns:a16="http://schemas.microsoft.com/office/drawing/2014/main" id="{431A5FD5-1BF4-C1B8-8554-D0BC8D6F22E7}"/>
              </a:ext>
            </a:extLst>
          </p:cNvPr>
          <p:cNvSpPr/>
          <p:nvPr/>
        </p:nvSpPr>
        <p:spPr>
          <a:xfrm>
            <a:off x="2618281" y="2075927"/>
            <a:ext cx="2813035" cy="1902842"/>
          </a:xfrm>
          <a:prstGeom prst="roundRect">
            <a:avLst>
              <a:gd name="adj" fmla="val 4593"/>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Orchard</a:t>
            </a:r>
            <a:r>
              <a:rPr lang="zh-CN" altLang="en-US" sz="2400" dirty="0"/>
              <a:t> </a:t>
            </a:r>
            <a:r>
              <a:rPr lang="en-US" sz="2400" dirty="0"/>
              <a:t>Profiling</a:t>
            </a:r>
          </a:p>
        </p:txBody>
      </p:sp>
      <p:sp>
        <p:nvSpPr>
          <p:cNvPr id="13" name="Rounded Rectangle 12">
            <a:extLst>
              <a:ext uri="{FF2B5EF4-FFF2-40B4-BE49-F238E27FC236}">
                <a16:creationId xmlns:a16="http://schemas.microsoft.com/office/drawing/2014/main" id="{F65185BF-80FD-2223-5953-9F6E7CDE7E87}"/>
              </a:ext>
            </a:extLst>
          </p:cNvPr>
          <p:cNvSpPr/>
          <p:nvPr/>
        </p:nvSpPr>
        <p:spPr>
          <a:xfrm>
            <a:off x="2636897" y="4395743"/>
            <a:ext cx="2794419" cy="1902842"/>
          </a:xfrm>
          <a:prstGeom prst="roundRect">
            <a:avLst>
              <a:gd name="adj" fmla="val 4593"/>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400" dirty="0"/>
              <a:t>Shadowing</a:t>
            </a:r>
            <a:endParaRPr lang="en-US" sz="2400" dirty="0"/>
          </a:p>
          <a:p>
            <a:pPr algn="ctr"/>
            <a:r>
              <a:rPr lang="en-US" sz="2400" dirty="0"/>
              <a:t>Media</a:t>
            </a:r>
            <a:r>
              <a:rPr lang="zh-CN" altLang="en-US" sz="2400" dirty="0"/>
              <a:t> </a:t>
            </a:r>
            <a:r>
              <a:rPr lang="en-US" altLang="zh-CN" sz="2400" dirty="0"/>
              <a:t>Sampling in FFZ</a:t>
            </a:r>
            <a:endParaRPr lang="en-US" sz="2400" dirty="0"/>
          </a:p>
        </p:txBody>
      </p:sp>
      <p:cxnSp>
        <p:nvCxnSpPr>
          <p:cNvPr id="14" name="Straight Arrow Connector 13">
            <a:extLst>
              <a:ext uri="{FF2B5EF4-FFF2-40B4-BE49-F238E27FC236}">
                <a16:creationId xmlns:a16="http://schemas.microsoft.com/office/drawing/2014/main" id="{13AF2EAB-6EDB-119E-C226-3F599A5701C5}"/>
              </a:ext>
            </a:extLst>
          </p:cNvPr>
          <p:cNvCxnSpPr>
            <a:cxnSpLocks/>
          </p:cNvCxnSpPr>
          <p:nvPr/>
        </p:nvCxnSpPr>
        <p:spPr>
          <a:xfrm>
            <a:off x="3604196" y="3966579"/>
            <a:ext cx="0" cy="437287"/>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A89B3F82-7AD2-E4BD-D844-1BCD2B3D5EEC}"/>
              </a:ext>
            </a:extLst>
          </p:cNvPr>
          <p:cNvCxnSpPr>
            <a:cxnSpLocks/>
            <a:stCxn id="13" idx="3"/>
            <a:endCxn id="24" idx="3"/>
          </p:cNvCxnSpPr>
          <p:nvPr/>
        </p:nvCxnSpPr>
        <p:spPr>
          <a:xfrm flipV="1">
            <a:off x="5431316" y="5343907"/>
            <a:ext cx="1153200" cy="3257"/>
          </a:xfrm>
          <a:prstGeom prst="straightConnector1">
            <a:avLst/>
          </a:prstGeom>
          <a:ln w="38100">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16" name="Rounded Rectangle 15">
            <a:extLst>
              <a:ext uri="{FF2B5EF4-FFF2-40B4-BE49-F238E27FC236}">
                <a16:creationId xmlns:a16="http://schemas.microsoft.com/office/drawing/2014/main" id="{7BEFBF07-298C-73ED-F5BE-347889B8DF93}"/>
              </a:ext>
            </a:extLst>
          </p:cNvPr>
          <p:cNvSpPr/>
          <p:nvPr/>
        </p:nvSpPr>
        <p:spPr>
          <a:xfrm>
            <a:off x="6581032" y="2075927"/>
            <a:ext cx="2794419" cy="1902842"/>
          </a:xfrm>
          <a:prstGeom prst="roundRect">
            <a:avLst>
              <a:gd name="adj" fmla="val 4593"/>
            </a:avLst>
          </a:prstGeom>
          <a:solidFill>
            <a:srgbClr val="FFBE2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Link</a:t>
            </a:r>
            <a:r>
              <a:rPr lang="zh-CN" altLang="en-US" sz="2400" dirty="0"/>
              <a:t> </a:t>
            </a:r>
            <a:r>
              <a:rPr lang="en-US" altLang="zh-CN" sz="2400" dirty="0"/>
              <a:t>Quality Calculation</a:t>
            </a:r>
            <a:endParaRPr lang="en-US" sz="2400" dirty="0"/>
          </a:p>
        </p:txBody>
      </p:sp>
      <p:cxnSp>
        <p:nvCxnSpPr>
          <p:cNvPr id="17" name="Straight Arrow Connector 16">
            <a:extLst>
              <a:ext uri="{FF2B5EF4-FFF2-40B4-BE49-F238E27FC236}">
                <a16:creationId xmlns:a16="http://schemas.microsoft.com/office/drawing/2014/main" id="{51D94752-5398-DE35-3548-BDFBD87FDF43}"/>
              </a:ext>
            </a:extLst>
          </p:cNvPr>
          <p:cNvCxnSpPr>
            <a:cxnSpLocks/>
          </p:cNvCxnSpPr>
          <p:nvPr/>
        </p:nvCxnSpPr>
        <p:spPr>
          <a:xfrm>
            <a:off x="9382595" y="2777842"/>
            <a:ext cx="908152" cy="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8" name="TextBox 6">
            <a:extLst>
              <a:ext uri="{FF2B5EF4-FFF2-40B4-BE49-F238E27FC236}">
                <a16:creationId xmlns:a16="http://schemas.microsoft.com/office/drawing/2014/main" id="{45572229-4EE4-7E65-1514-B2862FAEEB1F}"/>
              </a:ext>
            </a:extLst>
          </p:cNvPr>
          <p:cNvSpPr txBox="1"/>
          <p:nvPr/>
        </p:nvSpPr>
        <p:spPr>
          <a:xfrm>
            <a:off x="217355" y="2340185"/>
            <a:ext cx="1768840" cy="830997"/>
          </a:xfrm>
          <a:prstGeom prst="rect">
            <a:avLst/>
          </a:prstGeom>
          <a:noFill/>
          <a:ln>
            <a:noFill/>
          </a:ln>
        </p:spPr>
        <p:txBody>
          <a:bodyPr wrap="square">
            <a:spAutoFit/>
          </a:bodyPr>
          <a:lstStyle/>
          <a:p>
            <a:pPr algn="just"/>
            <a:r>
              <a:rPr lang="en-US" sz="2400" dirty="0"/>
              <a:t>Orchard</a:t>
            </a:r>
          </a:p>
          <a:p>
            <a:pPr algn="just"/>
            <a:r>
              <a:rPr lang="en-US" sz="2400" dirty="0">
                <a:effectLst/>
              </a:rPr>
              <a:t>parameters</a:t>
            </a:r>
          </a:p>
        </p:txBody>
      </p:sp>
      <p:sp>
        <p:nvSpPr>
          <p:cNvPr id="19" name="TextBox 6">
            <a:extLst>
              <a:ext uri="{FF2B5EF4-FFF2-40B4-BE49-F238E27FC236}">
                <a16:creationId xmlns:a16="http://schemas.microsoft.com/office/drawing/2014/main" id="{3B2AFF15-0D87-4001-AA9C-DAC147D2D78C}"/>
              </a:ext>
            </a:extLst>
          </p:cNvPr>
          <p:cNvSpPr txBox="1"/>
          <p:nvPr/>
        </p:nvSpPr>
        <p:spPr>
          <a:xfrm>
            <a:off x="184248" y="4425245"/>
            <a:ext cx="2272400" cy="830997"/>
          </a:xfrm>
          <a:prstGeom prst="rect">
            <a:avLst/>
          </a:prstGeom>
          <a:noFill/>
        </p:spPr>
        <p:txBody>
          <a:bodyPr wrap="square">
            <a:spAutoFit/>
          </a:bodyPr>
          <a:lstStyle/>
          <a:p>
            <a:r>
              <a:rPr lang="en-US" sz="2400" dirty="0">
                <a:solidFill>
                  <a:srgbClr val="FF0000"/>
                </a:solidFill>
              </a:rPr>
              <a:t>Input: </a:t>
            </a:r>
          </a:p>
          <a:p>
            <a:r>
              <a:rPr lang="en-US" sz="2400" dirty="0">
                <a:solidFill>
                  <a:srgbClr val="FF0000"/>
                </a:solidFill>
              </a:rPr>
              <a:t>2 positions</a:t>
            </a:r>
            <a:endParaRPr lang="en-US" sz="2400" dirty="0">
              <a:solidFill>
                <a:srgbClr val="FF0000"/>
              </a:solidFill>
              <a:effectLst/>
            </a:endParaRPr>
          </a:p>
        </p:txBody>
      </p:sp>
      <p:sp>
        <p:nvSpPr>
          <p:cNvPr id="20" name="TextBox 6">
            <a:extLst>
              <a:ext uri="{FF2B5EF4-FFF2-40B4-BE49-F238E27FC236}">
                <a16:creationId xmlns:a16="http://schemas.microsoft.com/office/drawing/2014/main" id="{974CC653-BC77-65F2-18B7-5651359431BE}"/>
              </a:ext>
            </a:extLst>
          </p:cNvPr>
          <p:cNvSpPr txBox="1"/>
          <p:nvPr/>
        </p:nvSpPr>
        <p:spPr>
          <a:xfrm>
            <a:off x="184248" y="5343907"/>
            <a:ext cx="1768840" cy="1200329"/>
          </a:xfrm>
          <a:prstGeom prst="rect">
            <a:avLst/>
          </a:prstGeom>
          <a:noFill/>
          <a:ln>
            <a:noFill/>
          </a:ln>
        </p:spPr>
        <p:txBody>
          <a:bodyPr wrap="square">
            <a:spAutoFit/>
          </a:bodyPr>
          <a:lstStyle/>
          <a:p>
            <a:r>
              <a:rPr lang="en-US" sz="2400" dirty="0">
                <a:solidFill>
                  <a:srgbClr val="0070C0"/>
                </a:solidFill>
              </a:rPr>
              <a:t>Collected</a:t>
            </a:r>
          </a:p>
          <a:p>
            <a:r>
              <a:rPr lang="en-US" sz="2400" dirty="0">
                <a:solidFill>
                  <a:srgbClr val="0070C0"/>
                </a:solidFill>
                <a:effectLst/>
              </a:rPr>
              <a:t>positions &amp; ESP data</a:t>
            </a:r>
          </a:p>
        </p:txBody>
      </p:sp>
      <p:sp>
        <p:nvSpPr>
          <p:cNvPr id="21" name="TextBox 6">
            <a:extLst>
              <a:ext uri="{FF2B5EF4-FFF2-40B4-BE49-F238E27FC236}">
                <a16:creationId xmlns:a16="http://schemas.microsoft.com/office/drawing/2014/main" id="{D08F724F-4A01-1D1F-BF76-56272F982DBF}"/>
              </a:ext>
            </a:extLst>
          </p:cNvPr>
          <p:cNvSpPr txBox="1"/>
          <p:nvPr/>
        </p:nvSpPr>
        <p:spPr>
          <a:xfrm>
            <a:off x="10162411" y="2378843"/>
            <a:ext cx="2029589" cy="830997"/>
          </a:xfrm>
          <a:prstGeom prst="rect">
            <a:avLst/>
          </a:prstGeom>
          <a:noFill/>
        </p:spPr>
        <p:txBody>
          <a:bodyPr wrap="square">
            <a:spAutoFit/>
          </a:bodyPr>
          <a:lstStyle/>
          <a:p>
            <a:r>
              <a:rPr lang="en-US" sz="2400" dirty="0">
                <a:solidFill>
                  <a:srgbClr val="FF0000"/>
                </a:solidFill>
              </a:rPr>
              <a:t>Output: </a:t>
            </a:r>
          </a:p>
          <a:p>
            <a:r>
              <a:rPr lang="en-US" sz="2400" dirty="0">
                <a:solidFill>
                  <a:srgbClr val="FF0000"/>
                </a:solidFill>
                <a:effectLst/>
              </a:rPr>
              <a:t>ESP estimation</a:t>
            </a:r>
          </a:p>
        </p:txBody>
      </p:sp>
      <p:sp>
        <p:nvSpPr>
          <p:cNvPr id="23" name="TextBox 6">
            <a:extLst>
              <a:ext uri="{FF2B5EF4-FFF2-40B4-BE49-F238E27FC236}">
                <a16:creationId xmlns:a16="http://schemas.microsoft.com/office/drawing/2014/main" id="{003C306D-EE0F-DDA9-8BB9-6F539216AA02}"/>
              </a:ext>
            </a:extLst>
          </p:cNvPr>
          <p:cNvSpPr txBox="1"/>
          <p:nvPr/>
        </p:nvSpPr>
        <p:spPr>
          <a:xfrm>
            <a:off x="3756583" y="3954391"/>
            <a:ext cx="1436256" cy="461665"/>
          </a:xfrm>
          <a:prstGeom prst="rect">
            <a:avLst/>
          </a:prstGeom>
          <a:noFill/>
          <a:ln>
            <a:solidFill>
              <a:schemeClr val="tx1"/>
            </a:solidFill>
          </a:ln>
        </p:spPr>
        <p:txBody>
          <a:bodyPr wrap="square">
            <a:spAutoFit/>
          </a:bodyPr>
          <a:lstStyle/>
          <a:p>
            <a:pPr algn="just"/>
            <a:r>
              <a:rPr lang="en-US" sz="2400" dirty="0"/>
              <a:t>3D</a:t>
            </a:r>
            <a:r>
              <a:rPr lang="zh-CN" altLang="en-US" sz="2400" dirty="0"/>
              <a:t> </a:t>
            </a:r>
            <a:r>
              <a:rPr lang="en-US" sz="2400" dirty="0">
                <a:effectLst/>
              </a:rPr>
              <a:t>model</a:t>
            </a:r>
          </a:p>
        </p:txBody>
      </p:sp>
      <p:sp>
        <p:nvSpPr>
          <p:cNvPr id="24" name="TextBox 6">
            <a:extLst>
              <a:ext uri="{FF2B5EF4-FFF2-40B4-BE49-F238E27FC236}">
                <a16:creationId xmlns:a16="http://schemas.microsoft.com/office/drawing/2014/main" id="{B54F0691-309B-0F92-BF72-FE7DB6826EC7}"/>
              </a:ext>
            </a:extLst>
          </p:cNvPr>
          <p:cNvSpPr txBox="1"/>
          <p:nvPr/>
        </p:nvSpPr>
        <p:spPr>
          <a:xfrm>
            <a:off x="5446169" y="4928408"/>
            <a:ext cx="1138347" cy="830997"/>
          </a:xfrm>
          <a:prstGeom prst="rect">
            <a:avLst/>
          </a:prstGeom>
          <a:noFill/>
          <a:ln>
            <a:noFill/>
          </a:ln>
        </p:spPr>
        <p:txBody>
          <a:bodyPr wrap="square">
            <a:spAutoFit/>
          </a:bodyPr>
          <a:lstStyle/>
          <a:p>
            <a:pPr algn="just"/>
            <a:r>
              <a:rPr lang="en-US" sz="2400" dirty="0">
                <a:solidFill>
                  <a:srgbClr val="0070C0"/>
                </a:solidFill>
                <a:effectLst/>
              </a:rPr>
              <a:t>Media </a:t>
            </a:r>
          </a:p>
          <a:p>
            <a:pPr algn="just"/>
            <a:r>
              <a:rPr lang="en-US" sz="2400" dirty="0">
                <a:solidFill>
                  <a:srgbClr val="0070C0"/>
                </a:solidFill>
                <a:effectLst/>
              </a:rPr>
              <a:t>portion</a:t>
            </a:r>
          </a:p>
        </p:txBody>
      </p:sp>
      <p:cxnSp>
        <p:nvCxnSpPr>
          <p:cNvPr id="26" name="Straight Arrow Connector 25">
            <a:extLst>
              <a:ext uri="{FF2B5EF4-FFF2-40B4-BE49-F238E27FC236}">
                <a16:creationId xmlns:a16="http://schemas.microsoft.com/office/drawing/2014/main" id="{4369EF41-E756-400D-050A-29D6245CEA28}"/>
              </a:ext>
            </a:extLst>
          </p:cNvPr>
          <p:cNvCxnSpPr/>
          <p:nvPr/>
        </p:nvCxnSpPr>
        <p:spPr>
          <a:xfrm>
            <a:off x="1677526" y="4830927"/>
            <a:ext cx="959371" cy="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7" name="Rounded Rectangle 26">
            <a:extLst>
              <a:ext uri="{FF2B5EF4-FFF2-40B4-BE49-F238E27FC236}">
                <a16:creationId xmlns:a16="http://schemas.microsoft.com/office/drawing/2014/main" id="{CB35DBBF-1490-4248-E81F-7A61F5F9EB1F}"/>
              </a:ext>
            </a:extLst>
          </p:cNvPr>
          <p:cNvSpPr/>
          <p:nvPr/>
        </p:nvSpPr>
        <p:spPr>
          <a:xfrm>
            <a:off x="6591773" y="4392485"/>
            <a:ext cx="2794419" cy="1902842"/>
          </a:xfrm>
          <a:prstGeom prst="roundRect">
            <a:avLst>
              <a:gd name="adj" fmla="val 4593"/>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PLE Fitting for each Media Type</a:t>
            </a:r>
          </a:p>
        </p:txBody>
      </p:sp>
      <p:cxnSp>
        <p:nvCxnSpPr>
          <p:cNvPr id="28" name="Straight Arrow Connector 27">
            <a:extLst>
              <a:ext uri="{FF2B5EF4-FFF2-40B4-BE49-F238E27FC236}">
                <a16:creationId xmlns:a16="http://schemas.microsoft.com/office/drawing/2014/main" id="{6CE286DB-8A0C-0D69-5E7C-631B47440905}"/>
              </a:ext>
            </a:extLst>
          </p:cNvPr>
          <p:cNvCxnSpPr>
            <a:cxnSpLocks/>
          </p:cNvCxnSpPr>
          <p:nvPr/>
        </p:nvCxnSpPr>
        <p:spPr>
          <a:xfrm flipV="1">
            <a:off x="5429840" y="2980740"/>
            <a:ext cx="1138347" cy="1850187"/>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9" name="TextBox 6">
            <a:extLst>
              <a:ext uri="{FF2B5EF4-FFF2-40B4-BE49-F238E27FC236}">
                <a16:creationId xmlns:a16="http://schemas.microsoft.com/office/drawing/2014/main" id="{8C77AF0F-9CE9-0E04-B5BD-C3758A31EFA4}"/>
              </a:ext>
            </a:extLst>
          </p:cNvPr>
          <p:cNvSpPr txBox="1"/>
          <p:nvPr/>
        </p:nvSpPr>
        <p:spPr>
          <a:xfrm rot="18134034">
            <a:off x="5411955" y="3502954"/>
            <a:ext cx="1138347" cy="830997"/>
          </a:xfrm>
          <a:prstGeom prst="rect">
            <a:avLst/>
          </a:prstGeom>
          <a:noFill/>
          <a:ln>
            <a:noFill/>
          </a:ln>
        </p:spPr>
        <p:txBody>
          <a:bodyPr wrap="square">
            <a:spAutoFit/>
          </a:bodyPr>
          <a:lstStyle/>
          <a:p>
            <a:pPr algn="just"/>
            <a:r>
              <a:rPr lang="en-US" sz="2400" dirty="0">
                <a:solidFill>
                  <a:srgbClr val="FF0000"/>
                </a:solidFill>
                <a:effectLst/>
              </a:rPr>
              <a:t>Media </a:t>
            </a:r>
          </a:p>
          <a:p>
            <a:pPr algn="just"/>
            <a:r>
              <a:rPr lang="en-US" sz="2400" dirty="0">
                <a:solidFill>
                  <a:srgbClr val="FF0000"/>
                </a:solidFill>
                <a:effectLst/>
              </a:rPr>
              <a:t>portion</a:t>
            </a:r>
          </a:p>
        </p:txBody>
      </p:sp>
      <p:cxnSp>
        <p:nvCxnSpPr>
          <p:cNvPr id="30" name="Straight Arrow Connector 29">
            <a:extLst>
              <a:ext uri="{FF2B5EF4-FFF2-40B4-BE49-F238E27FC236}">
                <a16:creationId xmlns:a16="http://schemas.microsoft.com/office/drawing/2014/main" id="{E98EAAA6-4C5F-C132-36A5-496E5BBB5869}"/>
              </a:ext>
            </a:extLst>
          </p:cNvPr>
          <p:cNvCxnSpPr>
            <a:cxnSpLocks/>
          </p:cNvCxnSpPr>
          <p:nvPr/>
        </p:nvCxnSpPr>
        <p:spPr>
          <a:xfrm flipV="1">
            <a:off x="7542532" y="3954391"/>
            <a:ext cx="0" cy="438094"/>
          </a:xfrm>
          <a:prstGeom prst="straightConnector1">
            <a:avLst/>
          </a:prstGeom>
          <a:ln w="38100">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31" name="TextBox 6">
            <a:extLst>
              <a:ext uri="{FF2B5EF4-FFF2-40B4-BE49-F238E27FC236}">
                <a16:creationId xmlns:a16="http://schemas.microsoft.com/office/drawing/2014/main" id="{191304FC-E383-A1AD-652C-62F358742CD7}"/>
              </a:ext>
            </a:extLst>
          </p:cNvPr>
          <p:cNvSpPr txBox="1"/>
          <p:nvPr/>
        </p:nvSpPr>
        <p:spPr>
          <a:xfrm>
            <a:off x="7711970" y="3946688"/>
            <a:ext cx="1436256" cy="461665"/>
          </a:xfrm>
          <a:prstGeom prst="rect">
            <a:avLst/>
          </a:prstGeom>
          <a:noFill/>
        </p:spPr>
        <p:txBody>
          <a:bodyPr wrap="square">
            <a:spAutoFit/>
          </a:bodyPr>
          <a:lstStyle/>
          <a:p>
            <a:pPr algn="just"/>
            <a:r>
              <a:rPr lang="en-US" sz="2400" dirty="0">
                <a:solidFill>
                  <a:schemeClr val="accent1"/>
                </a:solidFill>
              </a:rPr>
              <a:t>PLEs</a:t>
            </a:r>
            <a:endParaRPr lang="en-US" sz="2400" dirty="0">
              <a:solidFill>
                <a:schemeClr val="accent1"/>
              </a:solidFill>
              <a:effectLst/>
            </a:endParaRPr>
          </a:p>
        </p:txBody>
      </p:sp>
      <p:cxnSp>
        <p:nvCxnSpPr>
          <p:cNvPr id="32" name="Straight Arrow Connector 31">
            <a:extLst>
              <a:ext uri="{FF2B5EF4-FFF2-40B4-BE49-F238E27FC236}">
                <a16:creationId xmlns:a16="http://schemas.microsoft.com/office/drawing/2014/main" id="{45453104-EF3F-1461-75BB-FE2353D09BD4}"/>
              </a:ext>
            </a:extLst>
          </p:cNvPr>
          <p:cNvCxnSpPr/>
          <p:nvPr/>
        </p:nvCxnSpPr>
        <p:spPr>
          <a:xfrm>
            <a:off x="8188855" y="1079382"/>
            <a:ext cx="959371" cy="0"/>
          </a:xfrm>
          <a:prstGeom prst="straightConnector1">
            <a:avLst/>
          </a:prstGeom>
          <a:ln w="3810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88043095-40E9-1390-DEE3-345D12BE09E0}"/>
              </a:ext>
            </a:extLst>
          </p:cNvPr>
          <p:cNvCxnSpPr/>
          <p:nvPr/>
        </p:nvCxnSpPr>
        <p:spPr>
          <a:xfrm>
            <a:off x="8188855" y="1423698"/>
            <a:ext cx="959371" cy="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4" name="TextBox 6">
            <a:extLst>
              <a:ext uri="{FF2B5EF4-FFF2-40B4-BE49-F238E27FC236}">
                <a16:creationId xmlns:a16="http://schemas.microsoft.com/office/drawing/2014/main" id="{FB7DDA36-F5B6-FF15-F516-2629667FC1C0}"/>
              </a:ext>
            </a:extLst>
          </p:cNvPr>
          <p:cNvSpPr txBox="1"/>
          <p:nvPr/>
        </p:nvSpPr>
        <p:spPr>
          <a:xfrm>
            <a:off x="9148226" y="1222671"/>
            <a:ext cx="2272400" cy="461665"/>
          </a:xfrm>
          <a:prstGeom prst="rect">
            <a:avLst/>
          </a:prstGeom>
          <a:noFill/>
        </p:spPr>
        <p:txBody>
          <a:bodyPr wrap="square">
            <a:spAutoFit/>
          </a:bodyPr>
          <a:lstStyle/>
          <a:p>
            <a:r>
              <a:rPr lang="en-US" sz="2400" dirty="0">
                <a:solidFill>
                  <a:srgbClr val="FF0000"/>
                </a:solidFill>
              </a:rPr>
              <a:t>Inference</a:t>
            </a:r>
            <a:endParaRPr lang="en-US" sz="2400" dirty="0">
              <a:solidFill>
                <a:srgbClr val="FF0000"/>
              </a:solidFill>
              <a:effectLst/>
            </a:endParaRPr>
          </a:p>
        </p:txBody>
      </p:sp>
      <p:sp>
        <p:nvSpPr>
          <p:cNvPr id="35" name="TextBox 6">
            <a:extLst>
              <a:ext uri="{FF2B5EF4-FFF2-40B4-BE49-F238E27FC236}">
                <a16:creationId xmlns:a16="http://schemas.microsoft.com/office/drawing/2014/main" id="{5A9B955A-36BC-DD32-1C2E-235FEA9CD8E5}"/>
              </a:ext>
            </a:extLst>
          </p:cNvPr>
          <p:cNvSpPr txBox="1"/>
          <p:nvPr/>
        </p:nvSpPr>
        <p:spPr>
          <a:xfrm>
            <a:off x="9148226" y="878677"/>
            <a:ext cx="2272400" cy="461665"/>
          </a:xfrm>
          <a:prstGeom prst="rect">
            <a:avLst/>
          </a:prstGeom>
          <a:noFill/>
          <a:ln>
            <a:noFill/>
          </a:ln>
        </p:spPr>
        <p:txBody>
          <a:bodyPr wrap="square">
            <a:spAutoFit/>
          </a:bodyPr>
          <a:lstStyle/>
          <a:p>
            <a:r>
              <a:rPr lang="en-US" sz="2400" dirty="0">
                <a:solidFill>
                  <a:srgbClr val="0070C0"/>
                </a:solidFill>
              </a:rPr>
              <a:t>Resetting</a:t>
            </a:r>
            <a:endParaRPr lang="en-US" sz="2400" dirty="0">
              <a:solidFill>
                <a:srgbClr val="0070C0"/>
              </a:solidFill>
              <a:effectLst/>
            </a:endParaRPr>
          </a:p>
        </p:txBody>
      </p:sp>
    </p:spTree>
    <p:extLst>
      <p:ext uri="{BB962C8B-B14F-4D97-AF65-F5344CB8AC3E}">
        <p14:creationId xmlns:p14="http://schemas.microsoft.com/office/powerpoint/2010/main" val="1513325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25EFE4-0FB6-0D9F-AF74-D4481BB27DCC}"/>
              </a:ext>
            </a:extLst>
          </p:cNvPr>
          <p:cNvSpPr txBox="1"/>
          <p:nvPr/>
        </p:nvSpPr>
        <p:spPr>
          <a:xfrm>
            <a:off x="542261" y="455051"/>
            <a:ext cx="2416046" cy="646331"/>
          </a:xfrm>
          <a:prstGeom prst="rect">
            <a:avLst/>
          </a:prstGeom>
          <a:noFill/>
        </p:spPr>
        <p:txBody>
          <a:bodyPr wrap="none" rtlCol="0">
            <a:spAutoFit/>
          </a:bodyPr>
          <a:lstStyle/>
          <a:p>
            <a:r>
              <a:rPr lang="en-US" sz="3600" dirty="0"/>
              <a:t>FLog Design</a:t>
            </a:r>
          </a:p>
        </p:txBody>
      </p:sp>
      <p:sp>
        <p:nvSpPr>
          <p:cNvPr id="22" name="TextBox 21">
            <a:extLst>
              <a:ext uri="{FF2B5EF4-FFF2-40B4-BE49-F238E27FC236}">
                <a16:creationId xmlns:a16="http://schemas.microsoft.com/office/drawing/2014/main" id="{01C7AFBE-CFCF-01CB-F8F2-B823816AB051}"/>
              </a:ext>
            </a:extLst>
          </p:cNvPr>
          <p:cNvSpPr txBox="1"/>
          <p:nvPr/>
        </p:nvSpPr>
        <p:spPr>
          <a:xfrm>
            <a:off x="542261" y="1109510"/>
            <a:ext cx="5741123" cy="584775"/>
          </a:xfrm>
          <a:prstGeom prst="rect">
            <a:avLst/>
          </a:prstGeom>
          <a:noFill/>
        </p:spPr>
        <p:txBody>
          <a:bodyPr wrap="none" rtlCol="0">
            <a:spAutoFit/>
          </a:bodyPr>
          <a:lstStyle/>
          <a:p>
            <a:pPr marL="457200" indent="-457200">
              <a:buFont typeface="Wingdings" pitchFamily="2" charset="2"/>
              <a:buChar char="§"/>
            </a:pPr>
            <a:r>
              <a:rPr lang="en-US" sz="3200" dirty="0"/>
              <a:t>Calculating</a:t>
            </a:r>
            <a:r>
              <a:rPr lang="zh-CN" altLang="en-US" sz="3200" dirty="0"/>
              <a:t> </a:t>
            </a:r>
            <a:r>
              <a:rPr lang="en-US" altLang="zh-CN" sz="3200" dirty="0"/>
              <a:t>PLE for each media</a:t>
            </a:r>
            <a:endParaRPr lang="en-US" sz="3200" dirty="0"/>
          </a:p>
        </p:txBody>
      </p:sp>
      <mc:AlternateContent xmlns:mc="http://schemas.openxmlformats.org/markup-compatibility/2006" xmlns:a14="http://schemas.microsoft.com/office/drawing/2010/main">
        <mc:Choice Requires="a14">
          <p:sp>
            <p:nvSpPr>
              <p:cNvPr id="2" name="TextBox 6">
                <a:extLst>
                  <a:ext uri="{FF2B5EF4-FFF2-40B4-BE49-F238E27FC236}">
                    <a16:creationId xmlns:a16="http://schemas.microsoft.com/office/drawing/2014/main" id="{F3F723B4-2034-3239-0C93-312FC9A94006}"/>
                  </a:ext>
                </a:extLst>
              </p:cNvPr>
              <p:cNvSpPr txBox="1"/>
              <p:nvPr/>
            </p:nvSpPr>
            <p:spPr>
              <a:xfrm>
                <a:off x="542261" y="1904157"/>
                <a:ext cx="10428132" cy="1577355"/>
              </a:xfrm>
              <a:prstGeom prst="rect">
                <a:avLst/>
              </a:prstGeom>
              <a:noFill/>
            </p:spPr>
            <p:txBody>
              <a:bodyPr wrap="square">
                <a:spAutoFit/>
              </a:bodyPr>
              <a:lstStyle/>
              <a:p>
                <a:pPr marL="342900" indent="-342900">
                  <a:lnSpc>
                    <a:spcPts val="2880"/>
                  </a:lnSpc>
                  <a:buFont typeface="Arial" panose="020B0604020202020204" pitchFamily="34" charset="0"/>
                  <a:buChar char="•"/>
                </a:pPr>
                <a:r>
                  <a:rPr lang="en-US" altLang="zh-CN" sz="2400" dirty="0"/>
                  <a:t>Measure link quality at </a:t>
                </a:r>
                <a14:m>
                  <m:oMath xmlns:m="http://schemas.openxmlformats.org/officeDocument/2006/math">
                    <m:r>
                      <a:rPr lang="en-US" altLang="zh-CN" sz="2400" b="0" i="1" smtClean="0">
                        <a:latin typeface="Cambria Math" panose="02040503050406030204" pitchFamily="18" charset="0"/>
                      </a:rPr>
                      <m:t>𝑀</m:t>
                    </m:r>
                  </m:oMath>
                </a14:m>
                <a:r>
                  <a:rPr lang="en-US" altLang="zh-CN" sz="2400" dirty="0"/>
                  <a:t> different sender locations</a:t>
                </a:r>
                <a:r>
                  <a:rPr lang="en-US" sz="2400" dirty="0">
                    <a:effectLst/>
                  </a:rPr>
                  <a:t>. </a:t>
                </a:r>
              </a:p>
              <a:p>
                <a:pPr marL="342900" indent="-342900">
                  <a:lnSpc>
                    <a:spcPts val="2880"/>
                  </a:lnSpc>
                  <a:buFont typeface="Arial" panose="020B0604020202020204" pitchFamily="34" charset="0"/>
                  <a:buChar char="•"/>
                </a:pPr>
                <a:r>
                  <a:rPr lang="en-US" sz="2400" dirty="0"/>
                  <a:t>Calculate the  </a:t>
                </a:r>
                <a14:m>
                  <m:oMath xmlns:m="http://schemas.openxmlformats.org/officeDocument/2006/math">
                    <m:r>
                      <a:rPr lang="en-US" sz="2400" b="0" i="1" smtClean="0">
                        <a:latin typeface="Cambria Math" panose="02040503050406030204" pitchFamily="18" charset="0"/>
                      </a:rPr>
                      <m:t>𝑃𝐿𝐸</m:t>
                    </m:r>
                  </m:oMath>
                </a14:m>
                <a:r>
                  <a:rPr lang="en-US" sz="2400" dirty="0"/>
                  <a:t> of each location from </a:t>
                </a:r>
                <a14:m>
                  <m:oMath xmlns:m="http://schemas.openxmlformats.org/officeDocument/2006/math">
                    <m:r>
                      <a:rPr lang="en-US" sz="2400" b="0" i="1" smtClean="0">
                        <a:latin typeface="Cambria Math" panose="02040503050406030204" pitchFamily="18" charset="0"/>
                      </a:rPr>
                      <m:t>𝐸𝑆𝑃</m:t>
                    </m:r>
                  </m:oMath>
                </a14:m>
                <a:r>
                  <a:rPr lang="en-US" sz="2400" dirty="0"/>
                  <a:t> measurement.</a:t>
                </a:r>
              </a:p>
              <a:p>
                <a:pPr marL="342900" indent="-342900">
                  <a:lnSpc>
                    <a:spcPts val="2880"/>
                  </a:lnSpc>
                  <a:buFont typeface="Arial" panose="020B0604020202020204" pitchFamily="34" charset="0"/>
                  <a:buChar char="•"/>
                </a:pPr>
                <a:r>
                  <a:rPr lang="en-US" sz="2400" dirty="0"/>
                  <a:t>Conduct least square fitting for all </a:t>
                </a:r>
                <a14:m>
                  <m:oMath xmlns:m="http://schemas.openxmlformats.org/officeDocument/2006/math">
                    <m:r>
                      <a:rPr lang="en-US" sz="2400" b="0" i="1" smtClean="0">
                        <a:latin typeface="Cambria Math" panose="02040503050406030204" pitchFamily="18" charset="0"/>
                      </a:rPr>
                      <m:t>𝑀</m:t>
                    </m:r>
                    <m:r>
                      <a:rPr lang="en-US" sz="2400" b="0" i="1" smtClean="0">
                        <a:latin typeface="Cambria Math" panose="02040503050406030204" pitchFamily="18" charset="0"/>
                      </a:rPr>
                      <m:t> </m:t>
                    </m:r>
                  </m:oMath>
                </a14:m>
                <a:r>
                  <a:rPr lang="en-US" sz="2400" dirty="0"/>
                  <a:t>equations to calculate </a:t>
                </a:r>
                <a14:m>
                  <m:oMath xmlns:m="http://schemas.openxmlformats.org/officeDocument/2006/math">
                    <m:r>
                      <a:rPr lang="en-US" sz="2400" i="1" smtClean="0">
                        <a:latin typeface="Cambria Math" panose="02040503050406030204" pitchFamily="18" charset="0"/>
                        <a:ea typeface="Cambria Math" panose="02040503050406030204" pitchFamily="18" charset="0"/>
                      </a:rPr>
                      <m:t>𝛼</m:t>
                    </m:r>
                  </m:oMath>
                </a14:m>
                <a:r>
                  <a:rPr lang="en-US" sz="2400" dirty="0"/>
                  <a:t> and </a:t>
                </a:r>
                <a14:m>
                  <m:oMath xmlns:m="http://schemas.openxmlformats.org/officeDocument/2006/math">
                    <m:r>
                      <a:rPr lang="en-US" sz="2400" i="1" smtClean="0">
                        <a:latin typeface="Cambria Math" panose="02040503050406030204" pitchFamily="18" charset="0"/>
                        <a:ea typeface="Cambria Math" panose="02040503050406030204" pitchFamily="18" charset="0"/>
                      </a:rPr>
                      <m:t>𝛽</m:t>
                    </m:r>
                  </m:oMath>
                </a14:m>
                <a:r>
                  <a:rPr lang="en-US" sz="2400" dirty="0"/>
                  <a:t>.</a:t>
                </a:r>
              </a:p>
              <a:p>
                <a:endParaRPr lang="en-US" sz="2400" dirty="0">
                  <a:effectLst/>
                </a:endParaRPr>
              </a:p>
            </p:txBody>
          </p:sp>
        </mc:Choice>
        <mc:Fallback xmlns="">
          <p:sp>
            <p:nvSpPr>
              <p:cNvPr id="2" name="TextBox 6">
                <a:extLst>
                  <a:ext uri="{FF2B5EF4-FFF2-40B4-BE49-F238E27FC236}">
                    <a16:creationId xmlns:a16="http://schemas.microsoft.com/office/drawing/2014/main" id="{F3F723B4-2034-3239-0C93-312FC9A94006}"/>
                  </a:ext>
                </a:extLst>
              </p:cNvPr>
              <p:cNvSpPr txBox="1">
                <a:spLocks noRot="1" noChangeAspect="1" noMove="1" noResize="1" noEditPoints="1" noAdjustHandles="1" noChangeArrowheads="1" noChangeShapeType="1" noTextEdit="1"/>
              </p:cNvSpPr>
              <p:nvPr/>
            </p:nvSpPr>
            <p:spPr>
              <a:xfrm>
                <a:off x="542261" y="1904157"/>
                <a:ext cx="10428132" cy="1577355"/>
              </a:xfrm>
              <a:prstGeom prst="rect">
                <a:avLst/>
              </a:prstGeom>
              <a:blipFill>
                <a:blip r:embed="rId3"/>
                <a:stretch>
                  <a:fillRect l="-729" t="-31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D72619B-FA40-A629-2DB1-13C084211390}"/>
                  </a:ext>
                </a:extLst>
              </p:cNvPr>
              <p:cNvSpPr txBox="1"/>
              <p:nvPr/>
            </p:nvSpPr>
            <p:spPr>
              <a:xfrm>
                <a:off x="411632" y="3300138"/>
                <a:ext cx="10278822" cy="1367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eqArr>
                            <m:eqArrPr>
                              <m:ctrlPr>
                                <a:rPr lang="en-US" sz="2400" i="1" smtClean="0">
                                  <a:latin typeface="Cambria Math" panose="02040503050406030204" pitchFamily="18" charset="0"/>
                                </a:rPr>
                              </m:ctrlPr>
                            </m:eqArrPr>
                            <m:e>
                              <m:sSub>
                                <m:sSubPr>
                                  <m:ctrlPr>
                                    <a:rPr lang="en-US" sz="2400" i="1">
                                      <a:latin typeface="Cambria Math" panose="02040503050406030204" pitchFamily="18" charset="0"/>
                                    </a:rPr>
                                  </m:ctrlPr>
                                </m:sSubPr>
                                <m:e>
                                  <m:r>
                                    <a:rPr lang="en-US" sz="2400" i="1">
                                      <a:latin typeface="Cambria Math" panose="02040503050406030204" pitchFamily="18" charset="0"/>
                                    </a:rPr>
                                    <m:t>𝑃𝐿𝐸</m:t>
                                  </m:r>
                                </m:e>
                                <m:sub>
                                  <m:r>
                                    <a:rPr lang="en-US" sz="2400" i="1">
                                      <a:latin typeface="Cambria Math" panose="02040503050406030204" pitchFamily="18" charset="0"/>
                                    </a:rPr>
                                    <m:t>1</m:t>
                                  </m:r>
                                </m:sub>
                              </m:sSub>
                              <m:r>
                                <a:rPr lang="en-US" sz="2400" i="1">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𝛼</m:t>
                              </m:r>
                              <m:r>
                                <a:rPr lang="en-US" sz="2400" i="1">
                                  <a:latin typeface="Cambria Math" panose="02040503050406030204" pitchFamily="18" charset="0"/>
                                  <a:ea typeface="Cambria Math" panose="02040503050406030204" pitchFamily="18" charset="0"/>
                                </a:rPr>
                                <m:t> × </m:t>
                              </m:r>
                              <m:sSub>
                                <m:sSubPr>
                                  <m:ctrlPr>
                                    <a:rPr lang="en-US" sz="2400" i="1">
                                      <a:latin typeface="Cambria Math" panose="02040503050406030204" pitchFamily="18" charset="0"/>
                                    </a:rPr>
                                  </m:ctrlPr>
                                </m:sSubPr>
                                <m:e>
                                  <m:r>
                                    <a:rPr lang="en-US" sz="2400" i="1">
                                      <a:latin typeface="Cambria Math" panose="02040503050406030204" pitchFamily="18" charset="0"/>
                                    </a:rPr>
                                    <m:t>𝑃𝑜𝑟𝑡𝑖𝑜𝑛</m:t>
                                  </m:r>
                                </m:e>
                                <m:sub>
                                  <m:sSub>
                                    <m:sSubPr>
                                      <m:ctrlPr>
                                        <a:rPr lang="en-US" sz="2400" i="1">
                                          <a:latin typeface="Cambria Math" panose="02040503050406030204" pitchFamily="18" charset="0"/>
                                        </a:rPr>
                                      </m:ctrlPr>
                                    </m:sSubPr>
                                    <m:e>
                                      <m:r>
                                        <a:rPr lang="en-US" sz="2400" i="1">
                                          <a:latin typeface="Cambria Math" panose="02040503050406030204" pitchFamily="18" charset="0"/>
                                        </a:rPr>
                                        <m:t>𝑜𝑝𝑒𝑛</m:t>
                                      </m:r>
                                    </m:e>
                                    <m:sub>
                                      <m:r>
                                        <a:rPr lang="en-US" sz="2400" i="1">
                                          <a:latin typeface="Cambria Math" panose="02040503050406030204" pitchFamily="18" charset="0"/>
                                        </a:rPr>
                                        <m:t>1</m:t>
                                      </m:r>
                                    </m:sub>
                                  </m:sSub>
                                </m:sub>
                              </m:sSub>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𝛽</m:t>
                              </m:r>
                              <m:r>
                                <a:rPr lang="en-US" sz="2400" i="1">
                                  <a:latin typeface="Cambria Math" panose="02040503050406030204" pitchFamily="18" charset="0"/>
                                  <a:ea typeface="Cambria Math" panose="02040503050406030204" pitchFamily="18" charset="0"/>
                                </a:rPr>
                                <m:t> × </m:t>
                              </m:r>
                              <m:sSub>
                                <m:sSubPr>
                                  <m:ctrlPr>
                                    <a:rPr lang="en-US" sz="2400" i="1">
                                      <a:latin typeface="Cambria Math" panose="02040503050406030204" pitchFamily="18" charset="0"/>
                                    </a:rPr>
                                  </m:ctrlPr>
                                </m:sSubPr>
                                <m:e>
                                  <m:r>
                                    <a:rPr lang="en-US" sz="2400" i="1">
                                      <a:latin typeface="Cambria Math" panose="02040503050406030204" pitchFamily="18" charset="0"/>
                                    </a:rPr>
                                    <m:t>𝑃𝑜𝑟𝑡𝑖𝑜𝑛</m:t>
                                  </m:r>
                                </m:e>
                                <m:sub>
                                  <m:sSub>
                                    <m:sSubPr>
                                      <m:ctrlPr>
                                        <a:rPr lang="en-US" sz="2400" i="1">
                                          <a:latin typeface="Cambria Math" panose="02040503050406030204" pitchFamily="18" charset="0"/>
                                        </a:rPr>
                                      </m:ctrlPr>
                                    </m:sSubPr>
                                    <m:e>
                                      <m:r>
                                        <a:rPr lang="en-US" sz="2400" i="1">
                                          <a:latin typeface="Cambria Math" panose="02040503050406030204" pitchFamily="18" charset="0"/>
                                        </a:rPr>
                                        <m:t>𝑓𝑜𝑙𝑖𝑎𝑔𝑒</m:t>
                                      </m:r>
                                    </m:e>
                                    <m:sub>
                                      <m:r>
                                        <a:rPr lang="en-US" sz="2400" i="1">
                                          <a:latin typeface="Cambria Math" panose="02040503050406030204" pitchFamily="18" charset="0"/>
                                        </a:rPr>
                                        <m:t>1</m:t>
                                      </m:r>
                                    </m:sub>
                                  </m:sSub>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𝛾</m:t>
                                  </m:r>
                                  <m:r>
                                    <a:rPr lang="en-US" sz="2400" i="1">
                                      <a:latin typeface="Cambria Math" panose="02040503050406030204" pitchFamily="18" charset="0"/>
                                      <a:ea typeface="Cambria Math" panose="02040503050406030204" pitchFamily="18" charset="0"/>
                                    </a:rPr>
                                    <m:t> × </m:t>
                                  </m:r>
                                  <m:r>
                                    <a:rPr lang="en-US" sz="2400" i="1">
                                      <a:latin typeface="Cambria Math" panose="02040503050406030204" pitchFamily="18" charset="0"/>
                                    </a:rPr>
                                    <m:t>𝑃𝑜𝑟𝑡𝑖𝑜𝑛</m:t>
                                  </m:r>
                                </m:e>
                                <m:sub>
                                  <m:sSub>
                                    <m:sSubPr>
                                      <m:ctrlPr>
                                        <a:rPr lang="en-US" sz="2400" i="1">
                                          <a:latin typeface="Cambria Math" panose="02040503050406030204" pitchFamily="18" charset="0"/>
                                        </a:rPr>
                                      </m:ctrlPr>
                                    </m:sSubPr>
                                    <m:e>
                                      <m:r>
                                        <a:rPr lang="en-US" sz="2400" i="1">
                                          <a:latin typeface="Cambria Math" panose="02040503050406030204" pitchFamily="18" charset="0"/>
                                        </a:rPr>
                                        <m:t>𝑔𝑟𝑜𝑢𝑛𝑑</m:t>
                                      </m:r>
                                    </m:e>
                                    <m:sub>
                                      <m:r>
                                        <a:rPr lang="en-US" sz="2400" i="1">
                                          <a:latin typeface="Cambria Math" panose="02040503050406030204" pitchFamily="18" charset="0"/>
                                        </a:rPr>
                                        <m:t>1</m:t>
                                      </m:r>
                                    </m:sub>
                                  </m:sSub>
                                </m:sub>
                              </m:sSub>
                            </m:e>
                            <m:e>
                              <m:r>
                                <a:rPr lang="en-US" sz="2400" i="1" smtClean="0">
                                  <a:latin typeface="Cambria Math" panose="02040503050406030204" pitchFamily="18" charset="0"/>
                                </a:rPr>
                                <m:t>⋮</m:t>
                              </m:r>
                            </m:e>
                            <m:e>
                              <m:sSub>
                                <m:sSubPr>
                                  <m:ctrlPr>
                                    <a:rPr lang="en-US" sz="2400" i="1">
                                      <a:latin typeface="Cambria Math" panose="02040503050406030204" pitchFamily="18" charset="0"/>
                                    </a:rPr>
                                  </m:ctrlPr>
                                </m:sSubPr>
                                <m:e>
                                  <m:r>
                                    <a:rPr lang="en-US" sz="2400" i="1">
                                      <a:latin typeface="Cambria Math" panose="02040503050406030204" pitchFamily="18" charset="0"/>
                                    </a:rPr>
                                    <m:t>𝑃𝐿𝐸</m:t>
                                  </m:r>
                                </m:e>
                                <m:sub>
                                  <m:r>
                                    <a:rPr lang="en-US" sz="2400" b="0" i="1" smtClean="0">
                                      <a:latin typeface="Cambria Math" panose="02040503050406030204" pitchFamily="18" charset="0"/>
                                    </a:rPr>
                                    <m:t>𝑀</m:t>
                                  </m:r>
                                </m:sub>
                              </m:sSub>
                              <m:r>
                                <a:rPr lang="en-US" sz="2400" i="1">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𝛼</m:t>
                              </m:r>
                              <m:r>
                                <a:rPr lang="en-US" sz="2400" i="1">
                                  <a:latin typeface="Cambria Math" panose="02040503050406030204" pitchFamily="18" charset="0"/>
                                  <a:ea typeface="Cambria Math" panose="02040503050406030204" pitchFamily="18" charset="0"/>
                                </a:rPr>
                                <m:t> × </m:t>
                              </m:r>
                              <m:sSub>
                                <m:sSubPr>
                                  <m:ctrlPr>
                                    <a:rPr lang="en-US" sz="2400" i="1">
                                      <a:latin typeface="Cambria Math" panose="02040503050406030204" pitchFamily="18" charset="0"/>
                                    </a:rPr>
                                  </m:ctrlPr>
                                </m:sSubPr>
                                <m:e>
                                  <m:r>
                                    <a:rPr lang="en-US" sz="2400" i="1">
                                      <a:latin typeface="Cambria Math" panose="02040503050406030204" pitchFamily="18" charset="0"/>
                                    </a:rPr>
                                    <m:t>𝑃𝑜𝑟𝑡𝑖𝑜𝑛</m:t>
                                  </m:r>
                                </m:e>
                                <m:sub>
                                  <m:sSub>
                                    <m:sSubPr>
                                      <m:ctrlPr>
                                        <a:rPr lang="en-US" sz="2400" i="1">
                                          <a:latin typeface="Cambria Math" panose="02040503050406030204" pitchFamily="18" charset="0"/>
                                        </a:rPr>
                                      </m:ctrlPr>
                                    </m:sSubPr>
                                    <m:e>
                                      <m:r>
                                        <a:rPr lang="en-US" sz="2400" i="1">
                                          <a:latin typeface="Cambria Math" panose="02040503050406030204" pitchFamily="18" charset="0"/>
                                        </a:rPr>
                                        <m:t>𝑜𝑝𝑒𝑛</m:t>
                                      </m:r>
                                    </m:e>
                                    <m:sub>
                                      <m:r>
                                        <a:rPr lang="en-US" sz="2400" b="0" i="1" smtClean="0">
                                          <a:latin typeface="Cambria Math" panose="02040503050406030204" pitchFamily="18" charset="0"/>
                                        </a:rPr>
                                        <m:t>𝑀</m:t>
                                      </m:r>
                                    </m:sub>
                                  </m:sSub>
                                </m:sub>
                              </m:sSub>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𝛽</m:t>
                              </m:r>
                              <m:r>
                                <a:rPr lang="en-US" sz="2400" i="1">
                                  <a:latin typeface="Cambria Math" panose="02040503050406030204" pitchFamily="18" charset="0"/>
                                  <a:ea typeface="Cambria Math" panose="02040503050406030204" pitchFamily="18" charset="0"/>
                                </a:rPr>
                                <m:t> × </m:t>
                              </m:r>
                              <m:sSub>
                                <m:sSubPr>
                                  <m:ctrlPr>
                                    <a:rPr lang="en-US" sz="2400" i="1">
                                      <a:latin typeface="Cambria Math" panose="02040503050406030204" pitchFamily="18" charset="0"/>
                                    </a:rPr>
                                  </m:ctrlPr>
                                </m:sSubPr>
                                <m:e>
                                  <m:r>
                                    <a:rPr lang="en-US" sz="2400" i="1">
                                      <a:latin typeface="Cambria Math" panose="02040503050406030204" pitchFamily="18" charset="0"/>
                                    </a:rPr>
                                    <m:t>𝑃𝑜𝑟𝑡𝑖𝑜𝑛</m:t>
                                  </m:r>
                                </m:e>
                                <m:sub>
                                  <m:sSub>
                                    <m:sSubPr>
                                      <m:ctrlPr>
                                        <a:rPr lang="en-US" sz="2400" i="1">
                                          <a:latin typeface="Cambria Math" panose="02040503050406030204" pitchFamily="18" charset="0"/>
                                        </a:rPr>
                                      </m:ctrlPr>
                                    </m:sSubPr>
                                    <m:e>
                                      <m:r>
                                        <a:rPr lang="en-US" sz="2400" i="1">
                                          <a:latin typeface="Cambria Math" panose="02040503050406030204" pitchFamily="18" charset="0"/>
                                        </a:rPr>
                                        <m:t>𝑓𝑜𝑙𝑖𝑎𝑔𝑒</m:t>
                                      </m:r>
                                    </m:e>
                                    <m:sub>
                                      <m:r>
                                        <a:rPr lang="en-US" sz="2400" b="0" i="1" smtClean="0">
                                          <a:latin typeface="Cambria Math" panose="02040503050406030204" pitchFamily="18" charset="0"/>
                                        </a:rPr>
                                        <m:t>𝑀</m:t>
                                      </m:r>
                                    </m:sub>
                                  </m:sSub>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𝛾</m:t>
                                  </m:r>
                                  <m:r>
                                    <a:rPr lang="en-US" sz="2400" i="1">
                                      <a:latin typeface="Cambria Math" panose="02040503050406030204" pitchFamily="18" charset="0"/>
                                      <a:ea typeface="Cambria Math" panose="02040503050406030204" pitchFamily="18" charset="0"/>
                                    </a:rPr>
                                    <m:t> × </m:t>
                                  </m:r>
                                  <m:r>
                                    <a:rPr lang="en-US" sz="2400" i="1">
                                      <a:latin typeface="Cambria Math" panose="02040503050406030204" pitchFamily="18" charset="0"/>
                                    </a:rPr>
                                    <m:t>𝑃𝑜𝑟𝑡𝑖𝑜𝑛</m:t>
                                  </m:r>
                                </m:e>
                                <m:sub>
                                  <m:sSub>
                                    <m:sSubPr>
                                      <m:ctrlPr>
                                        <a:rPr lang="en-US" sz="2400" i="1">
                                          <a:latin typeface="Cambria Math" panose="02040503050406030204" pitchFamily="18" charset="0"/>
                                        </a:rPr>
                                      </m:ctrlPr>
                                    </m:sSubPr>
                                    <m:e>
                                      <m:r>
                                        <a:rPr lang="en-US" sz="2400" i="1">
                                          <a:latin typeface="Cambria Math" panose="02040503050406030204" pitchFamily="18" charset="0"/>
                                        </a:rPr>
                                        <m:t>𝑔𝑟𝑜𝑢𝑛𝑑</m:t>
                                      </m:r>
                                    </m:e>
                                    <m:sub>
                                      <m:r>
                                        <a:rPr lang="en-US" sz="2400" b="0" i="1" smtClean="0">
                                          <a:latin typeface="Cambria Math" panose="02040503050406030204" pitchFamily="18" charset="0"/>
                                        </a:rPr>
                                        <m:t>𝑀</m:t>
                                      </m:r>
                                    </m:sub>
                                  </m:sSub>
                                </m:sub>
                              </m:sSub>
                            </m:e>
                          </m:eqArr>
                        </m:e>
                      </m:d>
                    </m:oMath>
                  </m:oMathPara>
                </a14:m>
                <a:endParaRPr lang="en-US" sz="2400" dirty="0"/>
              </a:p>
            </p:txBody>
          </p:sp>
        </mc:Choice>
        <mc:Fallback xmlns="">
          <p:sp>
            <p:nvSpPr>
              <p:cNvPr id="5" name="TextBox 4">
                <a:extLst>
                  <a:ext uri="{FF2B5EF4-FFF2-40B4-BE49-F238E27FC236}">
                    <a16:creationId xmlns:a16="http://schemas.microsoft.com/office/drawing/2014/main" id="{5D72619B-FA40-A629-2DB1-13C084211390}"/>
                  </a:ext>
                </a:extLst>
              </p:cNvPr>
              <p:cNvSpPr txBox="1">
                <a:spLocks noRot="1" noChangeAspect="1" noMove="1" noResize="1" noEditPoints="1" noAdjustHandles="1" noChangeArrowheads="1" noChangeShapeType="1" noTextEdit="1"/>
              </p:cNvSpPr>
              <p:nvPr/>
            </p:nvSpPr>
            <p:spPr>
              <a:xfrm>
                <a:off x="411632" y="3300138"/>
                <a:ext cx="10278822" cy="1367554"/>
              </a:xfrm>
              <a:prstGeom prst="rect">
                <a:avLst/>
              </a:prstGeom>
              <a:blipFill>
                <a:blip r:embed="rId4"/>
                <a:stretch>
                  <a:fillRect l="-22469" t="-232110" b="-33119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35726DF-F599-2708-76C8-AFCF2DDC1912}"/>
              </a:ext>
            </a:extLst>
          </p:cNvPr>
          <p:cNvSpPr>
            <a:spLocks noGrp="1"/>
          </p:cNvSpPr>
          <p:nvPr>
            <p:ph type="sldNum" sz="quarter" idx="12"/>
          </p:nvPr>
        </p:nvSpPr>
        <p:spPr/>
        <p:txBody>
          <a:bodyPr/>
          <a:lstStyle/>
          <a:p>
            <a:fld id="{32948EFA-1E7C-BD41-B206-9D11FECA6F57}" type="slidenum">
              <a:rPr lang="en-US" smtClean="0"/>
              <a:t>21</a:t>
            </a:fld>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BA1EF96-105C-567D-9C6B-0A0E3795B079}"/>
                  </a:ext>
                </a:extLst>
              </p:cNvPr>
              <p:cNvSpPr txBox="1"/>
              <p:nvPr/>
            </p:nvSpPr>
            <p:spPr>
              <a:xfrm>
                <a:off x="837941" y="5073216"/>
                <a:ext cx="2962286" cy="1200329"/>
              </a:xfrm>
              <a:prstGeom prst="rect">
                <a:avLst/>
              </a:prstGeom>
              <a:noFill/>
            </p:spPr>
            <p:txBody>
              <a:bodyPr wrap="none" rtlCol="0">
                <a:spAutoFit/>
              </a:bodyPr>
              <a:lstStyle/>
              <a:p>
                <a:pPr>
                  <a:lnSpc>
                    <a:spcPts val="2880"/>
                  </a:lnSpc>
                </a:pPr>
                <a14:m>
                  <m:oMath xmlns:m="http://schemas.openxmlformats.org/officeDocument/2006/math">
                    <m:r>
                      <a:rPr lang="en-US" sz="2400" i="1" smtClean="0">
                        <a:latin typeface="Cambria Math" panose="02040503050406030204" pitchFamily="18" charset="0"/>
                        <a:ea typeface="Cambria Math" panose="02040503050406030204" pitchFamily="18" charset="0"/>
                      </a:rPr>
                      <m:t>𝛼</m:t>
                    </m:r>
                  </m:oMath>
                </a14:m>
                <a:r>
                  <a:rPr lang="en-US" sz="2400" dirty="0"/>
                  <a:t>: PLE for open space.</a:t>
                </a:r>
              </a:p>
              <a:p>
                <a:pPr>
                  <a:lnSpc>
                    <a:spcPts val="2880"/>
                  </a:lnSpc>
                </a:pPr>
                <a14:m>
                  <m:oMath xmlns:m="http://schemas.openxmlformats.org/officeDocument/2006/math">
                    <m:r>
                      <a:rPr lang="en-US" sz="2400" i="1" smtClean="0">
                        <a:latin typeface="Cambria Math" panose="02040503050406030204" pitchFamily="18" charset="0"/>
                        <a:ea typeface="Cambria Math" panose="02040503050406030204" pitchFamily="18" charset="0"/>
                      </a:rPr>
                      <m:t>𝛽</m:t>
                    </m:r>
                  </m:oMath>
                </a14:m>
                <a:r>
                  <a:rPr lang="en-US" sz="2400" dirty="0"/>
                  <a:t>: PLE for foliage.</a:t>
                </a:r>
              </a:p>
              <a:p>
                <a:pPr>
                  <a:lnSpc>
                    <a:spcPts val="2880"/>
                  </a:lnSpc>
                </a:pPr>
                <a14:m>
                  <m:oMath xmlns:m="http://schemas.openxmlformats.org/officeDocument/2006/math">
                    <m:r>
                      <a:rPr lang="en-US" sz="2400" i="1" smtClean="0">
                        <a:latin typeface="Cambria Math" panose="02040503050406030204" pitchFamily="18" charset="0"/>
                        <a:ea typeface="Cambria Math" panose="02040503050406030204" pitchFamily="18" charset="0"/>
                      </a:rPr>
                      <m:t>𝛾</m:t>
                    </m:r>
                  </m:oMath>
                </a14:m>
                <a:r>
                  <a:rPr lang="en-US" sz="2400" dirty="0"/>
                  <a:t>: PLE for ground.</a:t>
                </a:r>
              </a:p>
            </p:txBody>
          </p:sp>
        </mc:Choice>
        <mc:Fallback xmlns="">
          <p:sp>
            <p:nvSpPr>
              <p:cNvPr id="6" name="TextBox 5">
                <a:extLst>
                  <a:ext uri="{FF2B5EF4-FFF2-40B4-BE49-F238E27FC236}">
                    <a16:creationId xmlns:a16="http://schemas.microsoft.com/office/drawing/2014/main" id="{0BA1EF96-105C-567D-9C6B-0A0E3795B079}"/>
                  </a:ext>
                </a:extLst>
              </p:cNvPr>
              <p:cNvSpPr txBox="1">
                <a:spLocks noRot="1" noChangeAspect="1" noMove="1" noResize="1" noEditPoints="1" noAdjustHandles="1" noChangeArrowheads="1" noChangeShapeType="1" noTextEdit="1"/>
              </p:cNvSpPr>
              <p:nvPr/>
            </p:nvSpPr>
            <p:spPr>
              <a:xfrm>
                <a:off x="837941" y="5073216"/>
                <a:ext cx="2962286" cy="1200329"/>
              </a:xfrm>
              <a:prstGeom prst="rect">
                <a:avLst/>
              </a:prstGeom>
              <a:blipFill>
                <a:blip r:embed="rId5"/>
                <a:stretch>
                  <a:fillRect l="-1702" t="-4211" r="-2128" b="-11579"/>
                </a:stretch>
              </a:blipFill>
            </p:spPr>
            <p:txBody>
              <a:bodyPr/>
              <a:lstStyle/>
              <a:p>
                <a:r>
                  <a:rPr lang="en-US">
                    <a:noFill/>
                  </a:rPr>
                  <a:t> </a:t>
                </a:r>
              </a:p>
            </p:txBody>
          </p:sp>
        </mc:Fallback>
      </mc:AlternateContent>
    </p:spTree>
    <p:extLst>
      <p:ext uri="{BB962C8B-B14F-4D97-AF65-F5344CB8AC3E}">
        <p14:creationId xmlns:p14="http://schemas.microsoft.com/office/powerpoint/2010/main" val="285960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730778-970D-1216-FE20-54839ABF44E8}"/>
              </a:ext>
            </a:extLst>
          </p:cNvPr>
          <p:cNvSpPr txBox="1"/>
          <p:nvPr/>
        </p:nvSpPr>
        <p:spPr>
          <a:xfrm>
            <a:off x="542261" y="455051"/>
            <a:ext cx="4250138" cy="646331"/>
          </a:xfrm>
          <a:prstGeom prst="rect">
            <a:avLst/>
          </a:prstGeom>
          <a:noFill/>
        </p:spPr>
        <p:txBody>
          <a:bodyPr wrap="none" rtlCol="0">
            <a:spAutoFit/>
          </a:bodyPr>
          <a:lstStyle/>
          <a:p>
            <a:r>
              <a:rPr lang="en-US" altLang="zh-CN" sz="3600" dirty="0"/>
              <a:t>Experimental Settings</a:t>
            </a:r>
          </a:p>
        </p:txBody>
      </p:sp>
      <p:sp>
        <p:nvSpPr>
          <p:cNvPr id="2" name="TextBox 6">
            <a:extLst>
              <a:ext uri="{FF2B5EF4-FFF2-40B4-BE49-F238E27FC236}">
                <a16:creationId xmlns:a16="http://schemas.microsoft.com/office/drawing/2014/main" id="{56C229C0-47E1-D9DC-400C-BAC4FBDD598D}"/>
              </a:ext>
            </a:extLst>
          </p:cNvPr>
          <p:cNvSpPr txBox="1"/>
          <p:nvPr/>
        </p:nvSpPr>
        <p:spPr>
          <a:xfrm>
            <a:off x="542262" y="1217527"/>
            <a:ext cx="5401338" cy="4524315"/>
          </a:xfrm>
          <a:prstGeom prst="rect">
            <a:avLst/>
          </a:prstGeom>
          <a:noFill/>
        </p:spPr>
        <p:txBody>
          <a:bodyPr wrap="square">
            <a:spAutoFit/>
          </a:bodyPr>
          <a:lstStyle/>
          <a:p>
            <a:r>
              <a:rPr lang="en-US" altLang="zh-CN" sz="2400" dirty="0"/>
              <a:t>LoRa Node: </a:t>
            </a:r>
          </a:p>
          <a:p>
            <a:pPr marL="342900" indent="-342900">
              <a:buFont typeface="Arial" panose="020B0604020202020204" pitchFamily="34" charset="0"/>
              <a:buChar char="•"/>
            </a:pPr>
            <a:r>
              <a:rPr lang="en-US" altLang="zh-CN" sz="2400" dirty="0"/>
              <a:t>Arduino Uno</a:t>
            </a:r>
          </a:p>
          <a:p>
            <a:pPr marL="342900" indent="-342900">
              <a:buFont typeface="Arial" panose="020B0604020202020204" pitchFamily="34" charset="0"/>
              <a:buChar char="•"/>
            </a:pPr>
            <a:r>
              <a:rPr lang="en-US" altLang="zh-CN" sz="2400" dirty="0" err="1"/>
              <a:t>Semtech</a:t>
            </a:r>
            <a:r>
              <a:rPr lang="en-US" altLang="zh-CN" sz="2400" dirty="0"/>
              <a:t> SX1276 Transceiver</a:t>
            </a:r>
          </a:p>
          <a:p>
            <a:pPr marL="342900" indent="-342900">
              <a:buFont typeface="Arial" panose="020B0604020202020204" pitchFamily="34" charset="0"/>
              <a:buChar char="•"/>
            </a:pPr>
            <a:r>
              <a:rPr lang="en-US" sz="2400" dirty="0">
                <a:effectLst/>
              </a:rPr>
              <a:t>Omni</a:t>
            </a:r>
            <a:r>
              <a:rPr lang="en-US" altLang="zh-CN" sz="2400" dirty="0">
                <a:effectLst/>
              </a:rPr>
              <a:t>-directional </a:t>
            </a:r>
            <a:r>
              <a:rPr lang="en-US" altLang="zh-CN" sz="2400" dirty="0"/>
              <a:t>Antenna (5 dBm gain)</a:t>
            </a:r>
          </a:p>
          <a:p>
            <a:endParaRPr lang="en-US" altLang="zh-CN" sz="2400" dirty="0"/>
          </a:p>
          <a:p>
            <a:r>
              <a:rPr lang="en-US" sz="2400" dirty="0">
                <a:effectLst/>
              </a:rPr>
              <a:t>LoRa</a:t>
            </a:r>
            <a:r>
              <a:rPr lang="zh-CN" altLang="en-US" sz="2400" dirty="0">
                <a:effectLst/>
              </a:rPr>
              <a:t> </a:t>
            </a:r>
            <a:r>
              <a:rPr lang="en-US" sz="2400" dirty="0"/>
              <a:t>Gateway: </a:t>
            </a:r>
          </a:p>
          <a:p>
            <a:pPr marL="342900" indent="-342900">
              <a:buFont typeface="Arial" panose="020B0604020202020204" pitchFamily="34" charset="0"/>
              <a:buChar char="•"/>
            </a:pPr>
            <a:r>
              <a:rPr lang="en-US" sz="2400" dirty="0" err="1">
                <a:effectLst/>
              </a:rPr>
              <a:t>Semtech</a:t>
            </a:r>
            <a:r>
              <a:rPr lang="en-US" sz="2400" dirty="0">
                <a:effectLst/>
              </a:rPr>
              <a:t> SX1301 Digital Baseband Chip</a:t>
            </a:r>
          </a:p>
          <a:p>
            <a:pPr marL="342900" indent="-342900">
              <a:buFont typeface="Arial" panose="020B0604020202020204" pitchFamily="34" charset="0"/>
              <a:buChar char="•"/>
            </a:pPr>
            <a:r>
              <a:rPr lang="en-US" altLang="zh-CN" sz="2400" dirty="0">
                <a:effectLst/>
              </a:rPr>
              <a:t>Raspberry</a:t>
            </a:r>
            <a:r>
              <a:rPr lang="en-US" sz="2400" dirty="0">
                <a:effectLst/>
              </a:rPr>
              <a:t> Pi</a:t>
            </a:r>
          </a:p>
          <a:p>
            <a:pPr marL="342900" indent="-342900">
              <a:buFont typeface="Arial" panose="020B0604020202020204" pitchFamily="34" charset="0"/>
              <a:buChar char="•"/>
            </a:pPr>
            <a:r>
              <a:rPr lang="en-US" sz="2400" dirty="0">
                <a:effectLst/>
              </a:rPr>
              <a:t>Omni</a:t>
            </a:r>
            <a:r>
              <a:rPr lang="en-US" altLang="zh-CN" sz="2400" dirty="0">
                <a:effectLst/>
              </a:rPr>
              <a:t>-directional </a:t>
            </a:r>
            <a:r>
              <a:rPr lang="en-US" sz="2400" dirty="0">
                <a:effectLst/>
              </a:rPr>
              <a:t>Antenna (</a:t>
            </a:r>
            <a:r>
              <a:rPr lang="en-US" altLang="zh-CN" sz="2400" dirty="0">
                <a:effectLst/>
              </a:rPr>
              <a:t>3</a:t>
            </a:r>
            <a:r>
              <a:rPr lang="en-US" sz="2400" dirty="0">
                <a:effectLst/>
              </a:rPr>
              <a:t> dBm gain)</a:t>
            </a:r>
          </a:p>
          <a:p>
            <a:pPr marL="342900" indent="-342900">
              <a:buFont typeface="Arial" panose="020B0604020202020204" pitchFamily="34" charset="0"/>
              <a:buChar char="•"/>
            </a:pPr>
            <a:endParaRPr lang="en-US" sz="2400" dirty="0"/>
          </a:p>
          <a:p>
            <a:r>
              <a:rPr lang="en-US" sz="2400" dirty="0">
                <a:effectLst/>
              </a:rPr>
              <a:t>Tripods </a:t>
            </a:r>
            <a:r>
              <a:rPr lang="en-US" altLang="zh-CN" sz="2400" dirty="0"/>
              <a:t>with</a:t>
            </a:r>
            <a:r>
              <a:rPr lang="zh-CN" altLang="en-US" sz="2400" dirty="0"/>
              <a:t> </a:t>
            </a:r>
            <a:r>
              <a:rPr lang="en-US" altLang="zh-CN" sz="2400" dirty="0"/>
              <a:t>adjustable heights</a:t>
            </a:r>
            <a:r>
              <a:rPr lang="zh-CN" altLang="en-US" sz="2400" dirty="0"/>
              <a:t> </a:t>
            </a:r>
            <a:r>
              <a:rPr lang="en-US" altLang="zh-CN" sz="2400" dirty="0"/>
              <a:t>of</a:t>
            </a:r>
            <a:r>
              <a:rPr lang="zh-CN" altLang="en-US" sz="2400" dirty="0"/>
              <a:t> </a:t>
            </a:r>
            <a:r>
              <a:rPr lang="en-US" altLang="zh-CN" sz="2400" dirty="0"/>
              <a:t>0~14m</a:t>
            </a:r>
            <a:r>
              <a:rPr lang="zh-CN" altLang="en-US" sz="2400" dirty="0"/>
              <a:t> </a:t>
            </a:r>
            <a:r>
              <a:rPr lang="en-US" sz="2400" dirty="0">
                <a:effectLst/>
              </a:rPr>
              <a:t>for simulating the tower.	</a:t>
            </a:r>
          </a:p>
        </p:txBody>
      </p:sp>
      <p:pic>
        <p:nvPicPr>
          <p:cNvPr id="12" name="Picture 11">
            <a:extLst>
              <a:ext uri="{FF2B5EF4-FFF2-40B4-BE49-F238E27FC236}">
                <a16:creationId xmlns:a16="http://schemas.microsoft.com/office/drawing/2014/main" id="{6DA48AD8-A329-A583-91E4-36F6578E837A}"/>
              </a:ext>
            </a:extLst>
          </p:cNvPr>
          <p:cNvPicPr>
            <a:picLocks noChangeAspect="1"/>
          </p:cNvPicPr>
          <p:nvPr/>
        </p:nvPicPr>
        <p:blipFill rotWithShape="1">
          <a:blip r:embed="rId3"/>
          <a:srcRect t="33551" b="24140"/>
          <a:stretch/>
        </p:blipFill>
        <p:spPr>
          <a:xfrm>
            <a:off x="6096000" y="707874"/>
            <a:ext cx="5825430" cy="1848481"/>
          </a:xfrm>
          <a:prstGeom prst="rect">
            <a:avLst/>
          </a:prstGeom>
        </p:spPr>
      </p:pic>
      <p:pic>
        <p:nvPicPr>
          <p:cNvPr id="16" name="Picture 15" descr="A picture containing floor&#10;&#10;Description automatically generated">
            <a:extLst>
              <a:ext uri="{FF2B5EF4-FFF2-40B4-BE49-F238E27FC236}">
                <a16:creationId xmlns:a16="http://schemas.microsoft.com/office/drawing/2014/main" id="{1B3A08D1-08B7-76FA-4D88-DD31670189AF}"/>
              </a:ext>
            </a:extLst>
          </p:cNvPr>
          <p:cNvPicPr>
            <a:picLocks noChangeAspect="1"/>
          </p:cNvPicPr>
          <p:nvPr/>
        </p:nvPicPr>
        <p:blipFill rotWithShape="1">
          <a:blip r:embed="rId4"/>
          <a:srcRect b="35512"/>
          <a:stretch/>
        </p:blipFill>
        <p:spPr>
          <a:xfrm>
            <a:off x="6096000" y="2730500"/>
            <a:ext cx="5825430" cy="2817528"/>
          </a:xfrm>
          <a:prstGeom prst="rect">
            <a:avLst/>
          </a:prstGeom>
        </p:spPr>
      </p:pic>
      <p:sp>
        <p:nvSpPr>
          <p:cNvPr id="3" name="Slide Number Placeholder 2">
            <a:extLst>
              <a:ext uri="{FF2B5EF4-FFF2-40B4-BE49-F238E27FC236}">
                <a16:creationId xmlns:a16="http://schemas.microsoft.com/office/drawing/2014/main" id="{EDE25ACF-8A8E-ECC3-FF6C-77FC527E49EE}"/>
              </a:ext>
            </a:extLst>
          </p:cNvPr>
          <p:cNvSpPr>
            <a:spLocks noGrp="1"/>
          </p:cNvSpPr>
          <p:nvPr>
            <p:ph type="sldNum" sz="quarter" idx="12"/>
          </p:nvPr>
        </p:nvSpPr>
        <p:spPr/>
        <p:txBody>
          <a:bodyPr/>
          <a:lstStyle/>
          <a:p>
            <a:fld id="{32948EFA-1E7C-BD41-B206-9D11FECA6F57}" type="slidenum">
              <a:rPr lang="en-US" smtClean="0"/>
              <a:t>22</a:t>
            </a:fld>
            <a:endParaRPr lang="en-US"/>
          </a:p>
        </p:txBody>
      </p:sp>
    </p:spTree>
    <p:extLst>
      <p:ext uri="{BB962C8B-B14F-4D97-AF65-F5344CB8AC3E}">
        <p14:creationId xmlns:p14="http://schemas.microsoft.com/office/powerpoint/2010/main" val="146517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730778-970D-1216-FE20-54839ABF44E8}"/>
              </a:ext>
            </a:extLst>
          </p:cNvPr>
          <p:cNvSpPr txBox="1"/>
          <p:nvPr/>
        </p:nvSpPr>
        <p:spPr>
          <a:xfrm>
            <a:off x="542261" y="455051"/>
            <a:ext cx="4250138" cy="646331"/>
          </a:xfrm>
          <a:prstGeom prst="rect">
            <a:avLst/>
          </a:prstGeom>
          <a:noFill/>
        </p:spPr>
        <p:txBody>
          <a:bodyPr wrap="none" rtlCol="0">
            <a:spAutoFit/>
          </a:bodyPr>
          <a:lstStyle/>
          <a:p>
            <a:r>
              <a:rPr lang="en-US" altLang="zh-CN" sz="3600" dirty="0"/>
              <a:t>Experimental Settings</a:t>
            </a:r>
          </a:p>
        </p:txBody>
      </p:sp>
      <p:sp>
        <p:nvSpPr>
          <p:cNvPr id="9" name="TextBox 6">
            <a:extLst>
              <a:ext uri="{FF2B5EF4-FFF2-40B4-BE49-F238E27FC236}">
                <a16:creationId xmlns:a16="http://schemas.microsoft.com/office/drawing/2014/main" id="{F1AA13EB-67F9-3648-9644-4B6869A2C5BB}"/>
              </a:ext>
            </a:extLst>
          </p:cNvPr>
          <p:cNvSpPr txBox="1"/>
          <p:nvPr/>
        </p:nvSpPr>
        <p:spPr>
          <a:xfrm>
            <a:off x="542260" y="1266851"/>
            <a:ext cx="5306997" cy="5632311"/>
          </a:xfrm>
          <a:prstGeom prst="rect">
            <a:avLst/>
          </a:prstGeom>
          <a:noFill/>
        </p:spPr>
        <p:txBody>
          <a:bodyPr wrap="square">
            <a:spAutoFit/>
          </a:bodyPr>
          <a:lstStyle/>
          <a:p>
            <a:pPr algn="just"/>
            <a:r>
              <a:rPr lang="en-US" sz="2400" dirty="0">
                <a:effectLst/>
              </a:rPr>
              <a:t>Test</a:t>
            </a:r>
            <a:r>
              <a:rPr lang="zh-CN" altLang="en-US" sz="2400" dirty="0">
                <a:effectLst/>
              </a:rPr>
              <a:t> </a:t>
            </a:r>
            <a:r>
              <a:rPr lang="en-US" sz="2400" dirty="0">
                <a:effectLst/>
              </a:rPr>
              <a:t>Places</a:t>
            </a:r>
            <a:r>
              <a:rPr lang="en-US" altLang="zh-CN" sz="2400" dirty="0"/>
              <a:t>: </a:t>
            </a:r>
          </a:p>
          <a:p>
            <a:pPr algn="just"/>
            <a:r>
              <a:rPr lang="en-US" altLang="zh-CN" sz="2400" dirty="0"/>
              <a:t>3 Almond Orchards,</a:t>
            </a:r>
          </a:p>
          <a:p>
            <a:pPr algn="just"/>
            <a:r>
              <a:rPr lang="en-US" sz="2400" dirty="0">
                <a:effectLst/>
              </a:rPr>
              <a:t>1 Walnut Orchard,</a:t>
            </a:r>
          </a:p>
          <a:p>
            <a:pPr algn="just"/>
            <a:r>
              <a:rPr lang="en-US" sz="2400" dirty="0"/>
              <a:t>larger than 100m</a:t>
            </a:r>
            <a:r>
              <a:rPr lang="zh-CN" altLang="en-US" sz="2400" dirty="0"/>
              <a:t>*</a:t>
            </a:r>
            <a:r>
              <a:rPr lang="en-US" sz="2400" dirty="0"/>
              <a:t>100m.</a:t>
            </a:r>
          </a:p>
          <a:p>
            <a:pPr algn="just"/>
            <a:endParaRPr lang="en-US" sz="2400" dirty="0">
              <a:effectLst/>
            </a:endParaRPr>
          </a:p>
          <a:p>
            <a:pPr algn="just"/>
            <a:r>
              <a:rPr lang="en-US" sz="2400" dirty="0"/>
              <a:t>Duration:</a:t>
            </a:r>
          </a:p>
          <a:p>
            <a:pPr algn="just"/>
            <a:r>
              <a:rPr lang="en-US" sz="2400" dirty="0">
                <a:effectLst/>
              </a:rPr>
              <a:t>Autumn, </a:t>
            </a:r>
            <a:r>
              <a:rPr lang="en-US" sz="2400" dirty="0"/>
              <a:t>e</a:t>
            </a:r>
            <a:r>
              <a:rPr lang="en-US" sz="2400" dirty="0">
                <a:effectLst/>
              </a:rPr>
              <a:t>arly </a:t>
            </a:r>
            <a:r>
              <a:rPr lang="en-US" sz="2400" dirty="0"/>
              <a:t>s</a:t>
            </a:r>
            <a:r>
              <a:rPr lang="en-US" sz="2400" dirty="0">
                <a:effectLst/>
              </a:rPr>
              <a:t>pring, late spring.</a:t>
            </a:r>
          </a:p>
          <a:p>
            <a:pPr algn="just"/>
            <a:endParaRPr lang="en-US" sz="2400" dirty="0">
              <a:effectLst/>
            </a:endParaRPr>
          </a:p>
          <a:p>
            <a:pPr algn="just"/>
            <a:r>
              <a:rPr lang="en-US" sz="2400" dirty="0"/>
              <a:t>Dataset</a:t>
            </a:r>
            <a:r>
              <a:rPr lang="en-US" altLang="zh-CN" sz="2400" dirty="0"/>
              <a:t>:</a:t>
            </a:r>
            <a:endParaRPr lang="en-US" sz="2400" dirty="0"/>
          </a:p>
          <a:p>
            <a:pPr algn="just"/>
            <a:r>
              <a:rPr lang="en-US" sz="2400" dirty="0"/>
              <a:t>69,173 packets with location info.</a:t>
            </a:r>
          </a:p>
          <a:p>
            <a:pPr algn="just"/>
            <a:endParaRPr lang="en-US" sz="2400" dirty="0"/>
          </a:p>
          <a:p>
            <a:pPr algn="just"/>
            <a:r>
              <a:rPr lang="en-US" sz="2400" dirty="0"/>
              <a:t>Baselines: </a:t>
            </a:r>
          </a:p>
          <a:p>
            <a:pPr algn="just"/>
            <a:r>
              <a:rPr lang="en-US" sz="2400" dirty="0"/>
              <a:t>Log: Log-normal Shadowing Model.</a:t>
            </a:r>
          </a:p>
          <a:p>
            <a:pPr algn="just"/>
            <a:r>
              <a:rPr lang="en-US" sz="2400" dirty="0"/>
              <a:t>LLog: Strawman Solution.</a:t>
            </a:r>
          </a:p>
          <a:p>
            <a:pPr algn="just"/>
            <a:endParaRPr lang="en-US" sz="2400" dirty="0">
              <a:effectLst/>
            </a:endParaRPr>
          </a:p>
        </p:txBody>
      </p:sp>
      <p:pic>
        <p:nvPicPr>
          <p:cNvPr id="6" name="Picture 5" descr="A picture containing grass, sky, outdoor, grassy&#10;&#10;Description automatically generated">
            <a:extLst>
              <a:ext uri="{FF2B5EF4-FFF2-40B4-BE49-F238E27FC236}">
                <a16:creationId xmlns:a16="http://schemas.microsoft.com/office/drawing/2014/main" id="{961FD54D-019E-A5B3-6D80-18B40D7B59CE}"/>
              </a:ext>
            </a:extLst>
          </p:cNvPr>
          <p:cNvPicPr>
            <a:picLocks noChangeAspect="1"/>
          </p:cNvPicPr>
          <p:nvPr/>
        </p:nvPicPr>
        <p:blipFill>
          <a:blip r:embed="rId3"/>
          <a:stretch>
            <a:fillRect/>
          </a:stretch>
        </p:blipFill>
        <p:spPr>
          <a:xfrm>
            <a:off x="8524946" y="4341397"/>
            <a:ext cx="3496541" cy="1966804"/>
          </a:xfrm>
          <a:prstGeom prst="rect">
            <a:avLst/>
          </a:prstGeom>
        </p:spPr>
      </p:pic>
      <p:pic>
        <p:nvPicPr>
          <p:cNvPr id="11" name="Picture 10">
            <a:extLst>
              <a:ext uri="{FF2B5EF4-FFF2-40B4-BE49-F238E27FC236}">
                <a16:creationId xmlns:a16="http://schemas.microsoft.com/office/drawing/2014/main" id="{C35F701C-1C0B-0300-7E59-AA6D02C5180E}"/>
              </a:ext>
            </a:extLst>
          </p:cNvPr>
          <p:cNvPicPr>
            <a:picLocks noChangeAspect="1"/>
          </p:cNvPicPr>
          <p:nvPr/>
        </p:nvPicPr>
        <p:blipFill>
          <a:blip r:embed="rId4"/>
          <a:stretch>
            <a:fillRect/>
          </a:stretch>
        </p:blipFill>
        <p:spPr>
          <a:xfrm>
            <a:off x="5211204" y="216706"/>
            <a:ext cx="3054668" cy="4043268"/>
          </a:xfrm>
          <a:prstGeom prst="rect">
            <a:avLst/>
          </a:prstGeom>
        </p:spPr>
      </p:pic>
      <p:pic>
        <p:nvPicPr>
          <p:cNvPr id="14" name="Picture 13" descr="A body of water with trees around it&#10;&#10;Description automatically generated with medium confidence">
            <a:extLst>
              <a:ext uri="{FF2B5EF4-FFF2-40B4-BE49-F238E27FC236}">
                <a16:creationId xmlns:a16="http://schemas.microsoft.com/office/drawing/2014/main" id="{37F64BF6-CEB4-EA3B-937E-19BF883DF6AE}"/>
              </a:ext>
            </a:extLst>
          </p:cNvPr>
          <p:cNvPicPr>
            <a:picLocks noChangeAspect="1"/>
          </p:cNvPicPr>
          <p:nvPr/>
        </p:nvPicPr>
        <p:blipFill rotWithShape="1">
          <a:blip r:embed="rId5"/>
          <a:srcRect l="18438" t="13871" r="14845" b="35891"/>
          <a:stretch/>
        </p:blipFill>
        <p:spPr>
          <a:xfrm>
            <a:off x="4988404" y="4341397"/>
            <a:ext cx="3482477" cy="1966805"/>
          </a:xfrm>
          <a:prstGeom prst="rect">
            <a:avLst/>
          </a:prstGeom>
        </p:spPr>
      </p:pic>
      <p:sp>
        <p:nvSpPr>
          <p:cNvPr id="15" name="TextBox 14">
            <a:extLst>
              <a:ext uri="{FF2B5EF4-FFF2-40B4-BE49-F238E27FC236}">
                <a16:creationId xmlns:a16="http://schemas.microsoft.com/office/drawing/2014/main" id="{6499C9AC-C735-1AEB-CB54-3DE101723E18}"/>
              </a:ext>
            </a:extLst>
          </p:cNvPr>
          <p:cNvSpPr txBox="1"/>
          <p:nvPr/>
        </p:nvSpPr>
        <p:spPr>
          <a:xfrm>
            <a:off x="6909793" y="5798386"/>
            <a:ext cx="1191352" cy="461665"/>
          </a:xfrm>
          <a:prstGeom prst="rect">
            <a:avLst/>
          </a:prstGeom>
          <a:noFill/>
        </p:spPr>
        <p:txBody>
          <a:bodyPr wrap="none" rtlCol="0">
            <a:spAutoFit/>
          </a:bodyPr>
          <a:lstStyle/>
          <a:p>
            <a:r>
              <a:rPr lang="en-US" sz="2400" b="1" dirty="0">
                <a:solidFill>
                  <a:srgbClr val="FFFF00"/>
                </a:solidFill>
              </a:rPr>
              <a:t>Almond</a:t>
            </a:r>
          </a:p>
        </p:txBody>
      </p:sp>
      <p:sp>
        <p:nvSpPr>
          <p:cNvPr id="17" name="TextBox 16">
            <a:extLst>
              <a:ext uri="{FF2B5EF4-FFF2-40B4-BE49-F238E27FC236}">
                <a16:creationId xmlns:a16="http://schemas.microsoft.com/office/drawing/2014/main" id="{1C3CE08C-9B90-120B-477E-542CB618E56D}"/>
              </a:ext>
            </a:extLst>
          </p:cNvPr>
          <p:cNvSpPr txBox="1"/>
          <p:nvPr/>
        </p:nvSpPr>
        <p:spPr>
          <a:xfrm>
            <a:off x="10849680" y="5798386"/>
            <a:ext cx="1117742" cy="461665"/>
          </a:xfrm>
          <a:prstGeom prst="rect">
            <a:avLst/>
          </a:prstGeom>
          <a:noFill/>
        </p:spPr>
        <p:txBody>
          <a:bodyPr wrap="none" rtlCol="0">
            <a:spAutoFit/>
          </a:bodyPr>
          <a:lstStyle/>
          <a:p>
            <a:r>
              <a:rPr lang="en-US" sz="2400" b="1" dirty="0">
                <a:solidFill>
                  <a:srgbClr val="FFFF00"/>
                </a:solidFill>
              </a:rPr>
              <a:t>Walnut</a:t>
            </a:r>
          </a:p>
        </p:txBody>
      </p:sp>
      <p:pic>
        <p:nvPicPr>
          <p:cNvPr id="18" name="Picture 17">
            <a:extLst>
              <a:ext uri="{FF2B5EF4-FFF2-40B4-BE49-F238E27FC236}">
                <a16:creationId xmlns:a16="http://schemas.microsoft.com/office/drawing/2014/main" id="{22FF0AE3-4E10-7D6A-0530-EEB30D0E7440}"/>
              </a:ext>
            </a:extLst>
          </p:cNvPr>
          <p:cNvPicPr>
            <a:picLocks noChangeAspect="1"/>
          </p:cNvPicPr>
          <p:nvPr/>
        </p:nvPicPr>
        <p:blipFill rotWithShape="1">
          <a:blip r:embed="rId6"/>
          <a:srcRect r="49406"/>
          <a:stretch/>
        </p:blipFill>
        <p:spPr>
          <a:xfrm>
            <a:off x="8401690" y="240586"/>
            <a:ext cx="3597516" cy="3995508"/>
          </a:xfrm>
          <a:prstGeom prst="rect">
            <a:avLst/>
          </a:prstGeom>
        </p:spPr>
      </p:pic>
      <p:sp>
        <p:nvSpPr>
          <p:cNvPr id="19" name="TextBox 18">
            <a:extLst>
              <a:ext uri="{FF2B5EF4-FFF2-40B4-BE49-F238E27FC236}">
                <a16:creationId xmlns:a16="http://schemas.microsoft.com/office/drawing/2014/main" id="{0AE91879-8506-2392-2E19-80EB62095D47}"/>
              </a:ext>
            </a:extLst>
          </p:cNvPr>
          <p:cNvSpPr txBox="1"/>
          <p:nvPr/>
        </p:nvSpPr>
        <p:spPr>
          <a:xfrm>
            <a:off x="10461720" y="3405097"/>
            <a:ext cx="1624355" cy="830997"/>
          </a:xfrm>
          <a:prstGeom prst="rect">
            <a:avLst/>
          </a:prstGeom>
          <a:noFill/>
        </p:spPr>
        <p:txBody>
          <a:bodyPr wrap="none" rtlCol="0">
            <a:spAutoFit/>
          </a:bodyPr>
          <a:lstStyle/>
          <a:p>
            <a:r>
              <a:rPr lang="en-US" sz="2400" b="1" dirty="0">
                <a:solidFill>
                  <a:srgbClr val="FFFF00"/>
                </a:solidFill>
              </a:rPr>
              <a:t>Gateway</a:t>
            </a:r>
            <a:r>
              <a:rPr lang="zh-CN" altLang="en-US" sz="2400" b="1" dirty="0">
                <a:solidFill>
                  <a:srgbClr val="FFFF00"/>
                </a:solidFill>
              </a:rPr>
              <a:t> </a:t>
            </a:r>
            <a:endParaRPr lang="en-US" altLang="zh-CN" sz="2400" b="1" dirty="0">
              <a:solidFill>
                <a:srgbClr val="FFFF00"/>
              </a:solidFill>
            </a:endParaRPr>
          </a:p>
          <a:p>
            <a:r>
              <a:rPr lang="en-US" sz="2400" b="1" dirty="0">
                <a:solidFill>
                  <a:srgbClr val="FFFF00"/>
                </a:solidFill>
              </a:rPr>
              <a:t>Monitoring</a:t>
            </a:r>
          </a:p>
        </p:txBody>
      </p:sp>
      <p:sp>
        <p:nvSpPr>
          <p:cNvPr id="2" name="Slide Number Placeholder 1">
            <a:extLst>
              <a:ext uri="{FF2B5EF4-FFF2-40B4-BE49-F238E27FC236}">
                <a16:creationId xmlns:a16="http://schemas.microsoft.com/office/drawing/2014/main" id="{534DF3C5-DA56-B3E2-579E-2A1109D0CE11}"/>
              </a:ext>
            </a:extLst>
          </p:cNvPr>
          <p:cNvSpPr>
            <a:spLocks noGrp="1"/>
          </p:cNvSpPr>
          <p:nvPr>
            <p:ph type="sldNum" sz="quarter" idx="12"/>
          </p:nvPr>
        </p:nvSpPr>
        <p:spPr/>
        <p:txBody>
          <a:bodyPr/>
          <a:lstStyle/>
          <a:p>
            <a:fld id="{32948EFA-1E7C-BD41-B206-9D11FECA6F57}" type="slidenum">
              <a:rPr lang="en-US" smtClean="0"/>
              <a:t>23</a:t>
            </a:fld>
            <a:endParaRPr lang="en-US"/>
          </a:p>
        </p:txBody>
      </p:sp>
    </p:spTree>
    <p:extLst>
      <p:ext uri="{BB962C8B-B14F-4D97-AF65-F5344CB8AC3E}">
        <p14:creationId xmlns:p14="http://schemas.microsoft.com/office/powerpoint/2010/main" val="406390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730778-970D-1216-FE20-54839ABF44E8}"/>
              </a:ext>
            </a:extLst>
          </p:cNvPr>
          <p:cNvSpPr txBox="1"/>
          <p:nvPr/>
        </p:nvSpPr>
        <p:spPr>
          <a:xfrm>
            <a:off x="542261" y="455051"/>
            <a:ext cx="4020268" cy="646331"/>
          </a:xfrm>
          <a:prstGeom prst="rect">
            <a:avLst/>
          </a:prstGeom>
          <a:noFill/>
        </p:spPr>
        <p:txBody>
          <a:bodyPr wrap="none" rtlCol="0">
            <a:spAutoFit/>
          </a:bodyPr>
          <a:lstStyle/>
          <a:p>
            <a:r>
              <a:rPr lang="en-US" altLang="zh-CN" sz="3600" dirty="0"/>
              <a:t>Evaluation</a:t>
            </a:r>
            <a:r>
              <a:rPr lang="zh-CN" altLang="en-US" sz="3600" dirty="0"/>
              <a:t> </a:t>
            </a:r>
            <a:r>
              <a:rPr lang="en-US" altLang="zh-CN" sz="3600" dirty="0"/>
              <a:t>Summary</a:t>
            </a:r>
          </a:p>
        </p:txBody>
      </p:sp>
      <p:sp>
        <p:nvSpPr>
          <p:cNvPr id="9" name="TextBox 6">
            <a:extLst>
              <a:ext uri="{FF2B5EF4-FFF2-40B4-BE49-F238E27FC236}">
                <a16:creationId xmlns:a16="http://schemas.microsoft.com/office/drawing/2014/main" id="{F1AA13EB-67F9-3648-9644-4B6869A2C5BB}"/>
              </a:ext>
            </a:extLst>
          </p:cNvPr>
          <p:cNvSpPr txBox="1"/>
          <p:nvPr/>
        </p:nvSpPr>
        <p:spPr>
          <a:xfrm>
            <a:off x="542260" y="1258446"/>
            <a:ext cx="9532181" cy="5262979"/>
          </a:xfrm>
          <a:prstGeom prst="rect">
            <a:avLst/>
          </a:prstGeom>
          <a:noFill/>
        </p:spPr>
        <p:txBody>
          <a:bodyPr wrap="square">
            <a:spAutoFit/>
          </a:bodyPr>
          <a:lstStyle/>
          <a:p>
            <a:pPr algn="just"/>
            <a:r>
              <a:rPr lang="en-US" sz="2400" dirty="0">
                <a:effectLst/>
              </a:rPr>
              <a:t>Overall Performance:</a:t>
            </a:r>
          </a:p>
          <a:p>
            <a:pPr marL="457200" indent="-457200" algn="just">
              <a:buFont typeface="Arial" panose="020B0604020202020204" pitchFamily="34" charset="0"/>
              <a:buChar char="•"/>
            </a:pPr>
            <a:r>
              <a:rPr lang="en-US" sz="2400" dirty="0"/>
              <a:t>Spatial Dimension</a:t>
            </a:r>
          </a:p>
          <a:p>
            <a:pPr marL="457200" indent="-457200" algn="just">
              <a:buFont typeface="Arial" panose="020B0604020202020204" pitchFamily="34" charset="0"/>
              <a:buChar char="•"/>
            </a:pPr>
            <a:r>
              <a:rPr lang="en-US" sz="2400" dirty="0"/>
              <a:t>Temporal Dimension</a:t>
            </a:r>
          </a:p>
          <a:p>
            <a:pPr marL="800100" lvl="1" indent="-342900" algn="just">
              <a:buFont typeface="Courier New" panose="02070309020205020404" pitchFamily="49" charset="0"/>
              <a:buChar char="o"/>
            </a:pPr>
            <a:r>
              <a:rPr lang="en-US" sz="2400" dirty="0"/>
              <a:t>Transient weather changes (in several hours)</a:t>
            </a:r>
          </a:p>
          <a:p>
            <a:pPr marL="800100" lvl="1" indent="-342900" algn="just">
              <a:buFont typeface="Courier New" panose="02070309020205020404" pitchFamily="49" charset="0"/>
              <a:buChar char="o"/>
            </a:pPr>
            <a:r>
              <a:rPr lang="en-US" sz="2400" dirty="0"/>
              <a:t>Foliage density changes (year-cycled)</a:t>
            </a:r>
          </a:p>
          <a:p>
            <a:pPr marL="800100" lvl="1" indent="-342900" algn="just">
              <a:buFont typeface="Courier New" panose="02070309020205020404" pitchFamily="49" charset="0"/>
              <a:buChar char="o"/>
            </a:pPr>
            <a:r>
              <a:rPr lang="en-US" sz="2400" dirty="0"/>
              <a:t>Long-term foliage shape changes (several years)</a:t>
            </a:r>
          </a:p>
          <a:p>
            <a:pPr algn="just"/>
            <a:endParaRPr lang="en-US" sz="2400" dirty="0"/>
          </a:p>
          <a:p>
            <a:pPr algn="just"/>
            <a:r>
              <a:rPr lang="en-US" sz="2400" dirty="0"/>
              <a:t>Generalizability:</a:t>
            </a:r>
          </a:p>
          <a:p>
            <a:pPr marL="457200" indent="-457200" algn="just">
              <a:buFont typeface="Arial" panose="020B0604020202020204" pitchFamily="34" charset="0"/>
              <a:buChar char="•"/>
            </a:pPr>
            <a:r>
              <a:rPr lang="en-US" sz="2400" dirty="0"/>
              <a:t>Orchard Species</a:t>
            </a:r>
          </a:p>
          <a:p>
            <a:pPr marL="457200" indent="-457200" algn="just">
              <a:buFont typeface="Arial" panose="020B0604020202020204" pitchFamily="34" charset="0"/>
              <a:buChar char="•"/>
            </a:pPr>
            <a:r>
              <a:rPr lang="en-US" sz="2400" dirty="0"/>
              <a:t>Transmission parameters</a:t>
            </a:r>
          </a:p>
          <a:p>
            <a:pPr marL="457200" indent="-457200" algn="just">
              <a:buFont typeface="Arial" panose="020B0604020202020204" pitchFamily="34" charset="0"/>
              <a:buChar char="•"/>
            </a:pPr>
            <a:r>
              <a:rPr lang="en-US" sz="2400" dirty="0"/>
              <a:t>Sensing Cycles</a:t>
            </a:r>
          </a:p>
          <a:p>
            <a:pPr algn="just"/>
            <a:endParaRPr lang="en-US" sz="2400" dirty="0">
              <a:effectLst/>
            </a:endParaRPr>
          </a:p>
          <a:p>
            <a:pPr algn="just"/>
            <a:r>
              <a:rPr lang="en-US" sz="2400" dirty="0"/>
              <a:t>Case Study:</a:t>
            </a:r>
          </a:p>
          <a:p>
            <a:pPr marL="457200" indent="-457200" algn="just">
              <a:buFont typeface="Arial" panose="020B0604020202020204" pitchFamily="34" charset="0"/>
              <a:buChar char="•"/>
            </a:pPr>
            <a:r>
              <a:rPr lang="en-US" sz="2400" dirty="0">
                <a:effectLst/>
              </a:rPr>
              <a:t>Gateway Coverage Estimation</a:t>
            </a:r>
          </a:p>
        </p:txBody>
      </p:sp>
      <p:sp>
        <p:nvSpPr>
          <p:cNvPr id="2" name="Rectangle 1">
            <a:extLst>
              <a:ext uri="{FF2B5EF4-FFF2-40B4-BE49-F238E27FC236}">
                <a16:creationId xmlns:a16="http://schemas.microsoft.com/office/drawing/2014/main" id="{E5AE0C3A-1C7D-A222-48FB-1CC6620EDA74}"/>
              </a:ext>
            </a:extLst>
          </p:cNvPr>
          <p:cNvSpPr/>
          <p:nvPr/>
        </p:nvSpPr>
        <p:spPr>
          <a:xfrm>
            <a:off x="491875" y="1638300"/>
            <a:ext cx="6950323" cy="4217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Rectangle 5">
            <a:extLst>
              <a:ext uri="{FF2B5EF4-FFF2-40B4-BE49-F238E27FC236}">
                <a16:creationId xmlns:a16="http://schemas.microsoft.com/office/drawing/2014/main" id="{48FB77F1-7BA4-C888-45C7-A08756EBD256}"/>
              </a:ext>
            </a:extLst>
          </p:cNvPr>
          <p:cNvSpPr/>
          <p:nvPr/>
        </p:nvSpPr>
        <p:spPr>
          <a:xfrm>
            <a:off x="491876" y="5617548"/>
            <a:ext cx="6950322" cy="9038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ight Bracket 12">
            <a:extLst>
              <a:ext uri="{FF2B5EF4-FFF2-40B4-BE49-F238E27FC236}">
                <a16:creationId xmlns:a16="http://schemas.microsoft.com/office/drawing/2014/main" id="{E2DC43F1-42A5-AF68-90B6-D0E378AA981A}"/>
              </a:ext>
            </a:extLst>
          </p:cNvPr>
          <p:cNvSpPr/>
          <p:nvPr/>
        </p:nvSpPr>
        <p:spPr>
          <a:xfrm>
            <a:off x="7442198" y="1854200"/>
            <a:ext cx="647702" cy="4225758"/>
          </a:xfrm>
          <a:prstGeom prst="righ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4" name="TextBox 6">
            <a:extLst>
              <a:ext uri="{FF2B5EF4-FFF2-40B4-BE49-F238E27FC236}">
                <a16:creationId xmlns:a16="http://schemas.microsoft.com/office/drawing/2014/main" id="{E756D9A7-EBFF-7F4D-5084-BFDCC992F5EF}"/>
              </a:ext>
            </a:extLst>
          </p:cNvPr>
          <p:cNvSpPr txBox="1"/>
          <p:nvPr/>
        </p:nvSpPr>
        <p:spPr>
          <a:xfrm>
            <a:off x="8131342" y="3158257"/>
            <a:ext cx="5165558" cy="461665"/>
          </a:xfrm>
          <a:prstGeom prst="rect">
            <a:avLst/>
          </a:prstGeom>
          <a:noFill/>
        </p:spPr>
        <p:txBody>
          <a:bodyPr wrap="square">
            <a:spAutoFit/>
          </a:bodyPr>
          <a:lstStyle/>
          <a:p>
            <a:pPr algn="just"/>
            <a:r>
              <a:rPr lang="en-US" sz="2400" dirty="0"/>
              <a:t>will be included in today’s talk</a:t>
            </a:r>
            <a:endParaRPr lang="en-US" sz="2400" dirty="0">
              <a:effectLst/>
            </a:endParaRPr>
          </a:p>
        </p:txBody>
      </p:sp>
      <p:sp>
        <p:nvSpPr>
          <p:cNvPr id="3" name="Slide Number Placeholder 2">
            <a:extLst>
              <a:ext uri="{FF2B5EF4-FFF2-40B4-BE49-F238E27FC236}">
                <a16:creationId xmlns:a16="http://schemas.microsoft.com/office/drawing/2014/main" id="{FB7C87FF-0CB9-813B-6B95-FEF327F5C341}"/>
              </a:ext>
            </a:extLst>
          </p:cNvPr>
          <p:cNvSpPr>
            <a:spLocks noGrp="1"/>
          </p:cNvSpPr>
          <p:nvPr>
            <p:ph type="sldNum" sz="quarter" idx="12"/>
          </p:nvPr>
        </p:nvSpPr>
        <p:spPr/>
        <p:txBody>
          <a:bodyPr/>
          <a:lstStyle/>
          <a:p>
            <a:fld id="{32948EFA-1E7C-BD41-B206-9D11FECA6F57}" type="slidenum">
              <a:rPr lang="en-US" smtClean="0"/>
              <a:t>24</a:t>
            </a:fld>
            <a:endParaRPr lang="en-US"/>
          </a:p>
        </p:txBody>
      </p:sp>
      <p:sp>
        <p:nvSpPr>
          <p:cNvPr id="5" name="Rectangle 4">
            <a:extLst>
              <a:ext uri="{FF2B5EF4-FFF2-40B4-BE49-F238E27FC236}">
                <a16:creationId xmlns:a16="http://schemas.microsoft.com/office/drawing/2014/main" id="{FFC2621E-9440-8672-1234-10D3329DBF1F}"/>
              </a:ext>
            </a:extLst>
          </p:cNvPr>
          <p:cNvSpPr/>
          <p:nvPr/>
        </p:nvSpPr>
        <p:spPr>
          <a:xfrm>
            <a:off x="945398" y="2798616"/>
            <a:ext cx="6496802" cy="7192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8" name="Straight Connector 7">
            <a:extLst>
              <a:ext uri="{FF2B5EF4-FFF2-40B4-BE49-F238E27FC236}">
                <a16:creationId xmlns:a16="http://schemas.microsoft.com/office/drawing/2014/main" id="{E3B5539E-258E-8B62-009F-553D6523680F}"/>
              </a:ext>
            </a:extLst>
          </p:cNvPr>
          <p:cNvCxnSpPr>
            <a:cxnSpLocks/>
          </p:cNvCxnSpPr>
          <p:nvPr/>
        </p:nvCxnSpPr>
        <p:spPr>
          <a:xfrm>
            <a:off x="7442198" y="3158257"/>
            <a:ext cx="6477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48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3" grpId="0" animBg="1"/>
      <p:bldP spid="14"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Picture 208">
            <a:extLst>
              <a:ext uri="{FF2B5EF4-FFF2-40B4-BE49-F238E27FC236}">
                <a16:creationId xmlns:a16="http://schemas.microsoft.com/office/drawing/2014/main" id="{BFBE4196-DA77-C954-7CD5-97157B08A3DD}"/>
              </a:ext>
            </a:extLst>
          </p:cNvPr>
          <p:cNvPicPr>
            <a:picLocks noChangeAspect="1"/>
          </p:cNvPicPr>
          <p:nvPr/>
        </p:nvPicPr>
        <p:blipFill rotWithShape="1">
          <a:blip r:embed="rId3"/>
          <a:srcRect l="51943" b="4653"/>
          <a:stretch/>
        </p:blipFill>
        <p:spPr>
          <a:xfrm>
            <a:off x="7408597" y="3651478"/>
            <a:ext cx="3946666" cy="2678249"/>
          </a:xfrm>
          <a:prstGeom prst="rect">
            <a:avLst/>
          </a:prstGeom>
        </p:spPr>
      </p:pic>
      <p:sp>
        <p:nvSpPr>
          <p:cNvPr id="4" name="TextBox 3">
            <a:extLst>
              <a:ext uri="{FF2B5EF4-FFF2-40B4-BE49-F238E27FC236}">
                <a16:creationId xmlns:a16="http://schemas.microsoft.com/office/drawing/2014/main" id="{4A730778-970D-1216-FE20-54839ABF44E8}"/>
              </a:ext>
            </a:extLst>
          </p:cNvPr>
          <p:cNvSpPr txBox="1"/>
          <p:nvPr/>
        </p:nvSpPr>
        <p:spPr>
          <a:xfrm>
            <a:off x="542261" y="455051"/>
            <a:ext cx="7614264" cy="646331"/>
          </a:xfrm>
          <a:prstGeom prst="rect">
            <a:avLst/>
          </a:prstGeom>
          <a:noFill/>
        </p:spPr>
        <p:txBody>
          <a:bodyPr wrap="none" rtlCol="0">
            <a:spAutoFit/>
          </a:bodyPr>
          <a:lstStyle/>
          <a:p>
            <a:r>
              <a:rPr lang="en-US" altLang="zh-CN" sz="3600" dirty="0"/>
              <a:t>Overall</a:t>
            </a:r>
            <a:r>
              <a:rPr lang="zh-CN" altLang="en-US" sz="3600" dirty="0"/>
              <a:t> </a:t>
            </a:r>
            <a:r>
              <a:rPr lang="en-US" altLang="zh-CN" sz="3600" dirty="0"/>
              <a:t>Performance: Spatial Dimension</a:t>
            </a:r>
            <a:endParaRPr lang="en-US" sz="3600" dirty="0"/>
          </a:p>
        </p:txBody>
      </p:sp>
      <p:pic>
        <p:nvPicPr>
          <p:cNvPr id="2" name="Picture 1">
            <a:extLst>
              <a:ext uri="{FF2B5EF4-FFF2-40B4-BE49-F238E27FC236}">
                <a16:creationId xmlns:a16="http://schemas.microsoft.com/office/drawing/2014/main" id="{05A81B7B-7223-8292-7E60-63040208EAE1}"/>
              </a:ext>
            </a:extLst>
          </p:cNvPr>
          <p:cNvPicPr>
            <a:picLocks noChangeAspect="1"/>
          </p:cNvPicPr>
          <p:nvPr/>
        </p:nvPicPr>
        <p:blipFill rotWithShape="1">
          <a:blip r:embed="rId3"/>
          <a:srcRect l="801" t="7764" r="51588" b="5200"/>
          <a:stretch/>
        </p:blipFill>
        <p:spPr>
          <a:xfrm>
            <a:off x="7120924" y="1237600"/>
            <a:ext cx="4182684" cy="2615274"/>
          </a:xfrm>
          <a:prstGeom prst="rect">
            <a:avLst/>
          </a:prstGeom>
        </p:spPr>
      </p:pic>
      <p:pic>
        <p:nvPicPr>
          <p:cNvPr id="6" name="Picture 5">
            <a:extLst>
              <a:ext uri="{FF2B5EF4-FFF2-40B4-BE49-F238E27FC236}">
                <a16:creationId xmlns:a16="http://schemas.microsoft.com/office/drawing/2014/main" id="{0276B852-F0EF-F290-B22E-80AF9D7C51CE}"/>
              </a:ext>
            </a:extLst>
          </p:cNvPr>
          <p:cNvPicPr>
            <a:picLocks noChangeAspect="1"/>
          </p:cNvPicPr>
          <p:nvPr/>
        </p:nvPicPr>
        <p:blipFill>
          <a:blip r:embed="rId4"/>
          <a:stretch>
            <a:fillRect/>
          </a:stretch>
        </p:blipFill>
        <p:spPr>
          <a:xfrm>
            <a:off x="716047" y="1238676"/>
            <a:ext cx="6094731" cy="5106597"/>
          </a:xfrm>
          <a:prstGeom prst="rect">
            <a:avLst/>
          </a:prstGeom>
          <a:ln w="38100">
            <a:solidFill>
              <a:schemeClr val="bg1"/>
            </a:solidFill>
            <a:prstDash val="solid"/>
          </a:ln>
        </p:spPr>
      </p:pic>
      <p:cxnSp>
        <p:nvCxnSpPr>
          <p:cNvPr id="7" name="Straight Connector 6">
            <a:extLst>
              <a:ext uri="{FF2B5EF4-FFF2-40B4-BE49-F238E27FC236}">
                <a16:creationId xmlns:a16="http://schemas.microsoft.com/office/drawing/2014/main" id="{91A5ABC3-4D8D-70A9-C655-C97BD11C11C3}"/>
              </a:ext>
            </a:extLst>
          </p:cNvPr>
          <p:cNvCxnSpPr>
            <a:cxnSpLocks/>
          </p:cNvCxnSpPr>
          <p:nvPr/>
        </p:nvCxnSpPr>
        <p:spPr>
          <a:xfrm>
            <a:off x="1466318" y="5784272"/>
            <a:ext cx="4286781"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8" name="Arc 7">
            <a:extLst>
              <a:ext uri="{FF2B5EF4-FFF2-40B4-BE49-F238E27FC236}">
                <a16:creationId xmlns:a16="http://schemas.microsoft.com/office/drawing/2014/main" id="{F9C6A115-3184-E71C-A243-D852DA1E149F}"/>
              </a:ext>
            </a:extLst>
          </p:cNvPr>
          <p:cNvSpPr/>
          <p:nvPr/>
        </p:nvSpPr>
        <p:spPr>
          <a:xfrm>
            <a:off x="-2841476" y="1497559"/>
            <a:ext cx="8594576" cy="8552239"/>
          </a:xfrm>
          <a:prstGeom prst="arc">
            <a:avLst>
              <a:gd name="adj1" fmla="val 16200000"/>
              <a:gd name="adj2" fmla="val 16769"/>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nvGrpSpPr>
          <p:cNvPr id="9" name="Group 8">
            <a:extLst>
              <a:ext uri="{FF2B5EF4-FFF2-40B4-BE49-F238E27FC236}">
                <a16:creationId xmlns:a16="http://schemas.microsoft.com/office/drawing/2014/main" id="{21C1B5C7-4123-A569-EDF7-063969205588}"/>
              </a:ext>
            </a:extLst>
          </p:cNvPr>
          <p:cNvGrpSpPr/>
          <p:nvPr/>
        </p:nvGrpSpPr>
        <p:grpSpPr>
          <a:xfrm>
            <a:off x="5682080" y="5687893"/>
            <a:ext cx="164227" cy="208476"/>
            <a:chOff x="7705824" y="2487142"/>
            <a:chExt cx="186953" cy="237326"/>
          </a:xfrm>
        </p:grpSpPr>
        <p:sp>
          <p:nvSpPr>
            <p:cNvPr id="207" name="矩形: 圆角 2">
              <a:extLst>
                <a:ext uri="{FF2B5EF4-FFF2-40B4-BE49-F238E27FC236}">
                  <a16:creationId xmlns:a16="http://schemas.microsoft.com/office/drawing/2014/main" id="{B219AC72-5821-9569-6DBA-7B6DD017486E}"/>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8" name="椭圆 12">
              <a:extLst>
                <a:ext uri="{FF2B5EF4-FFF2-40B4-BE49-F238E27FC236}">
                  <a16:creationId xmlns:a16="http://schemas.microsoft.com/office/drawing/2014/main" id="{13D1F3B8-6621-6A82-BC74-0972D8BFF5BD}"/>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10" name="Straight Connector 9">
            <a:extLst>
              <a:ext uri="{FF2B5EF4-FFF2-40B4-BE49-F238E27FC236}">
                <a16:creationId xmlns:a16="http://schemas.microsoft.com/office/drawing/2014/main" id="{8F5BEC25-FFE8-16AA-B70A-4DC5EE02916E}"/>
              </a:ext>
            </a:extLst>
          </p:cNvPr>
          <p:cNvCxnSpPr>
            <a:cxnSpLocks/>
          </p:cNvCxnSpPr>
          <p:nvPr/>
        </p:nvCxnSpPr>
        <p:spPr>
          <a:xfrm rot="5400000">
            <a:off x="-672761" y="3640950"/>
            <a:ext cx="4286781"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E93A2D-FC89-EBB3-A9B8-CF91F6013F17}"/>
              </a:ext>
            </a:extLst>
          </p:cNvPr>
          <p:cNvCxnSpPr>
            <a:cxnSpLocks/>
          </p:cNvCxnSpPr>
          <p:nvPr/>
        </p:nvCxnSpPr>
        <p:spPr>
          <a:xfrm rot="9900000">
            <a:off x="1393284" y="5241770"/>
            <a:ext cx="4286781"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FECDA74-316D-4486-4F6D-F2D1F7FACE85}"/>
              </a:ext>
            </a:extLst>
          </p:cNvPr>
          <p:cNvCxnSpPr>
            <a:cxnSpLocks/>
          </p:cNvCxnSpPr>
          <p:nvPr/>
        </p:nvCxnSpPr>
        <p:spPr>
          <a:xfrm rot="9000000">
            <a:off x="1179158" y="4724826"/>
            <a:ext cx="4286781"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ED9CBDC-3B32-3A72-B3DE-7434D19887C1}"/>
              </a:ext>
            </a:extLst>
          </p:cNvPr>
          <p:cNvCxnSpPr>
            <a:cxnSpLocks/>
          </p:cNvCxnSpPr>
          <p:nvPr/>
        </p:nvCxnSpPr>
        <p:spPr>
          <a:xfrm rot="8100000">
            <a:off x="838532" y="4280915"/>
            <a:ext cx="4286781"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7BE062C-A9A1-1FA0-2E94-B82CDB678F86}"/>
              </a:ext>
            </a:extLst>
          </p:cNvPr>
          <p:cNvCxnSpPr>
            <a:cxnSpLocks/>
          </p:cNvCxnSpPr>
          <p:nvPr/>
        </p:nvCxnSpPr>
        <p:spPr>
          <a:xfrm rot="7200000">
            <a:off x="394153" y="3940291"/>
            <a:ext cx="4286781"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3E88969-301D-7711-17F8-13CFE3E28930}"/>
              </a:ext>
            </a:extLst>
          </p:cNvPr>
          <p:cNvCxnSpPr>
            <a:cxnSpLocks/>
          </p:cNvCxnSpPr>
          <p:nvPr/>
        </p:nvCxnSpPr>
        <p:spPr>
          <a:xfrm rot="6300000">
            <a:off x="-119476" y="3713985"/>
            <a:ext cx="4286781"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EF25101F-222A-5EA8-9FBC-DC260B007888}"/>
              </a:ext>
            </a:extLst>
          </p:cNvPr>
          <p:cNvGrpSpPr/>
          <p:nvPr/>
        </p:nvGrpSpPr>
        <p:grpSpPr>
          <a:xfrm>
            <a:off x="5545524" y="4582781"/>
            <a:ext cx="164227" cy="208476"/>
            <a:chOff x="7705824" y="2487142"/>
            <a:chExt cx="186953" cy="237326"/>
          </a:xfrm>
        </p:grpSpPr>
        <p:sp>
          <p:nvSpPr>
            <p:cNvPr id="205" name="矩形: 圆角 2">
              <a:extLst>
                <a:ext uri="{FF2B5EF4-FFF2-40B4-BE49-F238E27FC236}">
                  <a16:creationId xmlns:a16="http://schemas.microsoft.com/office/drawing/2014/main" id="{7F5379BC-B121-9A64-B97A-567EC47F382B}"/>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6" name="椭圆 12">
              <a:extLst>
                <a:ext uri="{FF2B5EF4-FFF2-40B4-BE49-F238E27FC236}">
                  <a16:creationId xmlns:a16="http://schemas.microsoft.com/office/drawing/2014/main" id="{A13E6C29-EA68-65B4-C38F-983016BB4B1D}"/>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7" name="Group 16">
            <a:extLst>
              <a:ext uri="{FF2B5EF4-FFF2-40B4-BE49-F238E27FC236}">
                <a16:creationId xmlns:a16="http://schemas.microsoft.com/office/drawing/2014/main" id="{4C6062D6-8BC9-B1DB-C01E-1465B5A5796B}"/>
              </a:ext>
            </a:extLst>
          </p:cNvPr>
          <p:cNvGrpSpPr/>
          <p:nvPr/>
        </p:nvGrpSpPr>
        <p:grpSpPr>
          <a:xfrm>
            <a:off x="5093971" y="3548893"/>
            <a:ext cx="164227" cy="208476"/>
            <a:chOff x="7705824" y="2487142"/>
            <a:chExt cx="186953" cy="237326"/>
          </a:xfrm>
        </p:grpSpPr>
        <p:sp>
          <p:nvSpPr>
            <p:cNvPr id="203" name="矩形: 圆角 2">
              <a:extLst>
                <a:ext uri="{FF2B5EF4-FFF2-40B4-BE49-F238E27FC236}">
                  <a16:creationId xmlns:a16="http://schemas.microsoft.com/office/drawing/2014/main" id="{989F6F9D-AF86-6C7C-196D-7A20466148C9}"/>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4" name="椭圆 12">
              <a:extLst>
                <a:ext uri="{FF2B5EF4-FFF2-40B4-BE49-F238E27FC236}">
                  <a16:creationId xmlns:a16="http://schemas.microsoft.com/office/drawing/2014/main" id="{E3E9FAB4-0E02-9552-92AE-00AD02B82972}"/>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8" name="Group 17">
            <a:extLst>
              <a:ext uri="{FF2B5EF4-FFF2-40B4-BE49-F238E27FC236}">
                <a16:creationId xmlns:a16="http://schemas.microsoft.com/office/drawing/2014/main" id="{02702F61-6B5F-55F4-2B67-28CE6A4153CA}"/>
              </a:ext>
            </a:extLst>
          </p:cNvPr>
          <p:cNvGrpSpPr/>
          <p:nvPr/>
        </p:nvGrpSpPr>
        <p:grpSpPr>
          <a:xfrm>
            <a:off x="4415416" y="2661071"/>
            <a:ext cx="164227" cy="208476"/>
            <a:chOff x="7705824" y="2487142"/>
            <a:chExt cx="186953" cy="237326"/>
          </a:xfrm>
        </p:grpSpPr>
        <p:sp>
          <p:nvSpPr>
            <p:cNvPr id="201" name="矩形: 圆角 2">
              <a:extLst>
                <a:ext uri="{FF2B5EF4-FFF2-40B4-BE49-F238E27FC236}">
                  <a16:creationId xmlns:a16="http://schemas.microsoft.com/office/drawing/2014/main" id="{FC04EED8-E063-6D1E-0A83-9203B2798D3E}"/>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2" name="椭圆 12">
              <a:extLst>
                <a:ext uri="{FF2B5EF4-FFF2-40B4-BE49-F238E27FC236}">
                  <a16:creationId xmlns:a16="http://schemas.microsoft.com/office/drawing/2014/main" id="{8C2BAFA5-CD45-2012-7350-F09F41A578DC}"/>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9" name="Group 18">
            <a:extLst>
              <a:ext uri="{FF2B5EF4-FFF2-40B4-BE49-F238E27FC236}">
                <a16:creationId xmlns:a16="http://schemas.microsoft.com/office/drawing/2014/main" id="{2F93F32D-6789-CF6C-116D-6E1C64F37494}"/>
              </a:ext>
            </a:extLst>
          </p:cNvPr>
          <p:cNvGrpSpPr/>
          <p:nvPr/>
        </p:nvGrpSpPr>
        <p:grpSpPr>
          <a:xfrm>
            <a:off x="3513505" y="1958504"/>
            <a:ext cx="164227" cy="208476"/>
            <a:chOff x="7705824" y="2487142"/>
            <a:chExt cx="186953" cy="237326"/>
          </a:xfrm>
        </p:grpSpPr>
        <p:sp>
          <p:nvSpPr>
            <p:cNvPr id="199" name="矩形: 圆角 2">
              <a:extLst>
                <a:ext uri="{FF2B5EF4-FFF2-40B4-BE49-F238E27FC236}">
                  <a16:creationId xmlns:a16="http://schemas.microsoft.com/office/drawing/2014/main" id="{00A7F529-C52D-F803-F195-86201255823E}"/>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0" name="椭圆 12">
              <a:extLst>
                <a:ext uri="{FF2B5EF4-FFF2-40B4-BE49-F238E27FC236}">
                  <a16:creationId xmlns:a16="http://schemas.microsoft.com/office/drawing/2014/main" id="{5A449FE9-F038-F080-1448-851E0DC45F72}"/>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0" name="Group 19">
            <a:extLst>
              <a:ext uri="{FF2B5EF4-FFF2-40B4-BE49-F238E27FC236}">
                <a16:creationId xmlns:a16="http://schemas.microsoft.com/office/drawing/2014/main" id="{40733032-7F99-6668-7133-863ED574CA78}"/>
              </a:ext>
            </a:extLst>
          </p:cNvPr>
          <p:cNvGrpSpPr/>
          <p:nvPr/>
        </p:nvGrpSpPr>
        <p:grpSpPr>
          <a:xfrm>
            <a:off x="2455430" y="1551131"/>
            <a:ext cx="164227" cy="208476"/>
            <a:chOff x="7705824" y="2487142"/>
            <a:chExt cx="186953" cy="237326"/>
          </a:xfrm>
        </p:grpSpPr>
        <p:sp>
          <p:nvSpPr>
            <p:cNvPr id="197" name="矩形: 圆角 2">
              <a:extLst>
                <a:ext uri="{FF2B5EF4-FFF2-40B4-BE49-F238E27FC236}">
                  <a16:creationId xmlns:a16="http://schemas.microsoft.com/office/drawing/2014/main" id="{BF6FB761-558B-8466-DFF1-60C6AE7CB456}"/>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8" name="椭圆 12">
              <a:extLst>
                <a:ext uri="{FF2B5EF4-FFF2-40B4-BE49-F238E27FC236}">
                  <a16:creationId xmlns:a16="http://schemas.microsoft.com/office/drawing/2014/main" id="{F6D44E41-3261-CF7E-DF7F-46AC1E3C6C6E}"/>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1" name="Group 20">
            <a:extLst>
              <a:ext uri="{FF2B5EF4-FFF2-40B4-BE49-F238E27FC236}">
                <a16:creationId xmlns:a16="http://schemas.microsoft.com/office/drawing/2014/main" id="{CD6BA62C-46D8-D38B-84F1-61632952C4BD}"/>
              </a:ext>
            </a:extLst>
          </p:cNvPr>
          <p:cNvGrpSpPr/>
          <p:nvPr/>
        </p:nvGrpSpPr>
        <p:grpSpPr>
          <a:xfrm>
            <a:off x="1383734" y="1407891"/>
            <a:ext cx="164227" cy="208476"/>
            <a:chOff x="7705824" y="2487142"/>
            <a:chExt cx="186953" cy="237326"/>
          </a:xfrm>
        </p:grpSpPr>
        <p:sp>
          <p:nvSpPr>
            <p:cNvPr id="195" name="矩形: 圆角 2">
              <a:extLst>
                <a:ext uri="{FF2B5EF4-FFF2-40B4-BE49-F238E27FC236}">
                  <a16:creationId xmlns:a16="http://schemas.microsoft.com/office/drawing/2014/main" id="{56124028-8105-B7EF-DDBA-DA8007EAE811}"/>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6" name="椭圆 12">
              <a:extLst>
                <a:ext uri="{FF2B5EF4-FFF2-40B4-BE49-F238E27FC236}">
                  <a16:creationId xmlns:a16="http://schemas.microsoft.com/office/drawing/2014/main" id="{0BBD3842-11BB-9FD0-E725-46DB4EC65BEB}"/>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22" name="Arc 21">
            <a:extLst>
              <a:ext uri="{FF2B5EF4-FFF2-40B4-BE49-F238E27FC236}">
                <a16:creationId xmlns:a16="http://schemas.microsoft.com/office/drawing/2014/main" id="{89CB35EC-0ED8-F887-161C-EF84A1E30E53}"/>
              </a:ext>
            </a:extLst>
          </p:cNvPr>
          <p:cNvSpPr/>
          <p:nvPr/>
        </p:nvSpPr>
        <p:spPr>
          <a:xfrm>
            <a:off x="-2296801" y="2047782"/>
            <a:ext cx="7502042" cy="7421152"/>
          </a:xfrm>
          <a:prstGeom prst="arc">
            <a:avLst>
              <a:gd name="adj1" fmla="val 16200000"/>
              <a:gd name="adj2" fmla="val 16769"/>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3" name="Arc 22">
            <a:extLst>
              <a:ext uri="{FF2B5EF4-FFF2-40B4-BE49-F238E27FC236}">
                <a16:creationId xmlns:a16="http://schemas.microsoft.com/office/drawing/2014/main" id="{131AEA5D-8973-C0B0-A396-89D02DF08825}"/>
              </a:ext>
            </a:extLst>
          </p:cNvPr>
          <p:cNvSpPr/>
          <p:nvPr/>
        </p:nvSpPr>
        <p:spPr>
          <a:xfrm>
            <a:off x="-1765836" y="2567742"/>
            <a:ext cx="6438394" cy="6371608"/>
          </a:xfrm>
          <a:prstGeom prst="arc">
            <a:avLst>
              <a:gd name="adj1" fmla="val 16200000"/>
              <a:gd name="adj2" fmla="val 16769"/>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4" name="Arc 23">
            <a:extLst>
              <a:ext uri="{FF2B5EF4-FFF2-40B4-BE49-F238E27FC236}">
                <a16:creationId xmlns:a16="http://schemas.microsoft.com/office/drawing/2014/main" id="{442B70C0-3006-72B5-7285-9467C9B73175}"/>
              </a:ext>
            </a:extLst>
          </p:cNvPr>
          <p:cNvSpPr/>
          <p:nvPr/>
        </p:nvSpPr>
        <p:spPr>
          <a:xfrm>
            <a:off x="-1202157" y="3104806"/>
            <a:ext cx="5348073" cy="5327233"/>
          </a:xfrm>
          <a:prstGeom prst="arc">
            <a:avLst>
              <a:gd name="adj1" fmla="val 16200000"/>
              <a:gd name="adj2" fmla="val 16769"/>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5" name="Arc 24">
            <a:extLst>
              <a:ext uri="{FF2B5EF4-FFF2-40B4-BE49-F238E27FC236}">
                <a16:creationId xmlns:a16="http://schemas.microsoft.com/office/drawing/2014/main" id="{02B91186-448F-7958-956D-B8D570FD58DF}"/>
              </a:ext>
            </a:extLst>
          </p:cNvPr>
          <p:cNvSpPr/>
          <p:nvPr/>
        </p:nvSpPr>
        <p:spPr>
          <a:xfrm>
            <a:off x="-680754" y="3637246"/>
            <a:ext cx="4293987" cy="4287482"/>
          </a:xfrm>
          <a:prstGeom prst="arc">
            <a:avLst>
              <a:gd name="adj1" fmla="val 16200000"/>
              <a:gd name="adj2" fmla="val 16769"/>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6" name="Arc 25">
            <a:extLst>
              <a:ext uri="{FF2B5EF4-FFF2-40B4-BE49-F238E27FC236}">
                <a16:creationId xmlns:a16="http://schemas.microsoft.com/office/drawing/2014/main" id="{AF31067F-B5F7-32FB-A4E6-6804DEBB2C14}"/>
              </a:ext>
            </a:extLst>
          </p:cNvPr>
          <p:cNvSpPr/>
          <p:nvPr/>
        </p:nvSpPr>
        <p:spPr>
          <a:xfrm>
            <a:off x="-130154" y="4203546"/>
            <a:ext cx="3197864" cy="3186144"/>
          </a:xfrm>
          <a:prstGeom prst="arc">
            <a:avLst>
              <a:gd name="adj1" fmla="val 16200000"/>
              <a:gd name="adj2" fmla="val 16769"/>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7" name="Arc 26">
            <a:extLst>
              <a:ext uri="{FF2B5EF4-FFF2-40B4-BE49-F238E27FC236}">
                <a16:creationId xmlns:a16="http://schemas.microsoft.com/office/drawing/2014/main" id="{B6D994F0-0422-444F-ABC1-08DD63D398A3}"/>
              </a:ext>
            </a:extLst>
          </p:cNvPr>
          <p:cNvSpPr/>
          <p:nvPr/>
        </p:nvSpPr>
        <p:spPr>
          <a:xfrm>
            <a:off x="402528" y="4687020"/>
            <a:ext cx="2164171" cy="2182710"/>
          </a:xfrm>
          <a:prstGeom prst="arc">
            <a:avLst>
              <a:gd name="adj1" fmla="val 16200000"/>
              <a:gd name="adj2" fmla="val 16769"/>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8" name="Arc 27">
            <a:extLst>
              <a:ext uri="{FF2B5EF4-FFF2-40B4-BE49-F238E27FC236}">
                <a16:creationId xmlns:a16="http://schemas.microsoft.com/office/drawing/2014/main" id="{8B905A16-8834-CEA2-FB1B-EAAE8C537C88}"/>
              </a:ext>
            </a:extLst>
          </p:cNvPr>
          <p:cNvSpPr/>
          <p:nvPr/>
        </p:nvSpPr>
        <p:spPr>
          <a:xfrm>
            <a:off x="959627" y="5226711"/>
            <a:ext cx="1050093" cy="1133522"/>
          </a:xfrm>
          <a:prstGeom prst="arc">
            <a:avLst>
              <a:gd name="adj1" fmla="val 16200000"/>
              <a:gd name="adj2" fmla="val 16769"/>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nvGrpSpPr>
          <p:cNvPr id="29" name="Group 28">
            <a:extLst>
              <a:ext uri="{FF2B5EF4-FFF2-40B4-BE49-F238E27FC236}">
                <a16:creationId xmlns:a16="http://schemas.microsoft.com/office/drawing/2014/main" id="{59E1EDB7-F003-2EBE-1BC1-8DB5D08010DF}"/>
              </a:ext>
            </a:extLst>
          </p:cNvPr>
          <p:cNvGrpSpPr/>
          <p:nvPr/>
        </p:nvGrpSpPr>
        <p:grpSpPr>
          <a:xfrm>
            <a:off x="1380213" y="4134034"/>
            <a:ext cx="164227" cy="208476"/>
            <a:chOff x="7705824" y="2487142"/>
            <a:chExt cx="186953" cy="237326"/>
          </a:xfrm>
        </p:grpSpPr>
        <p:sp>
          <p:nvSpPr>
            <p:cNvPr id="193" name="矩形: 圆角 2">
              <a:extLst>
                <a:ext uri="{FF2B5EF4-FFF2-40B4-BE49-F238E27FC236}">
                  <a16:creationId xmlns:a16="http://schemas.microsoft.com/office/drawing/2014/main" id="{530EE6A1-816A-70B8-9672-8D51D122AB2A}"/>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4" name="椭圆 12">
              <a:extLst>
                <a:ext uri="{FF2B5EF4-FFF2-40B4-BE49-F238E27FC236}">
                  <a16:creationId xmlns:a16="http://schemas.microsoft.com/office/drawing/2014/main" id="{3E8786E5-C6A9-D761-DB6A-F46E13070B10}"/>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0" name="Group 29">
            <a:extLst>
              <a:ext uri="{FF2B5EF4-FFF2-40B4-BE49-F238E27FC236}">
                <a16:creationId xmlns:a16="http://schemas.microsoft.com/office/drawing/2014/main" id="{C5D96B7D-BE06-06E8-9757-90DBEE7D1080}"/>
              </a:ext>
            </a:extLst>
          </p:cNvPr>
          <p:cNvGrpSpPr/>
          <p:nvPr/>
        </p:nvGrpSpPr>
        <p:grpSpPr>
          <a:xfrm>
            <a:off x="1759514" y="4178366"/>
            <a:ext cx="164227" cy="208476"/>
            <a:chOff x="7705824" y="2487142"/>
            <a:chExt cx="186953" cy="237326"/>
          </a:xfrm>
        </p:grpSpPr>
        <p:sp>
          <p:nvSpPr>
            <p:cNvPr id="191" name="矩形: 圆角 2">
              <a:extLst>
                <a:ext uri="{FF2B5EF4-FFF2-40B4-BE49-F238E27FC236}">
                  <a16:creationId xmlns:a16="http://schemas.microsoft.com/office/drawing/2014/main" id="{4761AB1A-E616-BB3B-C275-7EF63BF71F37}"/>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2" name="椭圆 12">
              <a:extLst>
                <a:ext uri="{FF2B5EF4-FFF2-40B4-BE49-F238E27FC236}">
                  <a16:creationId xmlns:a16="http://schemas.microsoft.com/office/drawing/2014/main" id="{43C31FE6-314E-C641-01AA-2EF3F850C438}"/>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1" name="Group 30">
            <a:extLst>
              <a:ext uri="{FF2B5EF4-FFF2-40B4-BE49-F238E27FC236}">
                <a16:creationId xmlns:a16="http://schemas.microsoft.com/office/drawing/2014/main" id="{346028B2-0042-B70E-D31F-D3753E090ABE}"/>
              </a:ext>
            </a:extLst>
          </p:cNvPr>
          <p:cNvGrpSpPr/>
          <p:nvPr/>
        </p:nvGrpSpPr>
        <p:grpSpPr>
          <a:xfrm>
            <a:off x="2161247" y="4334456"/>
            <a:ext cx="164227" cy="208476"/>
            <a:chOff x="7705824" y="2487142"/>
            <a:chExt cx="186953" cy="237326"/>
          </a:xfrm>
        </p:grpSpPr>
        <p:sp>
          <p:nvSpPr>
            <p:cNvPr id="189" name="矩形: 圆角 2">
              <a:extLst>
                <a:ext uri="{FF2B5EF4-FFF2-40B4-BE49-F238E27FC236}">
                  <a16:creationId xmlns:a16="http://schemas.microsoft.com/office/drawing/2014/main" id="{4D55DC9C-35D9-6DDD-70D8-8508F8232496}"/>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0" name="椭圆 12">
              <a:extLst>
                <a:ext uri="{FF2B5EF4-FFF2-40B4-BE49-F238E27FC236}">
                  <a16:creationId xmlns:a16="http://schemas.microsoft.com/office/drawing/2014/main" id="{D7171E58-EB85-D3E8-48E9-91DC936364E3}"/>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2" name="Group 31">
            <a:extLst>
              <a:ext uri="{FF2B5EF4-FFF2-40B4-BE49-F238E27FC236}">
                <a16:creationId xmlns:a16="http://schemas.microsoft.com/office/drawing/2014/main" id="{D91BED38-5ECE-DCF7-F510-B9F30E395C05}"/>
              </a:ext>
            </a:extLst>
          </p:cNvPr>
          <p:cNvGrpSpPr/>
          <p:nvPr/>
        </p:nvGrpSpPr>
        <p:grpSpPr>
          <a:xfrm>
            <a:off x="2474407" y="4589152"/>
            <a:ext cx="164227" cy="208476"/>
            <a:chOff x="7705824" y="2487142"/>
            <a:chExt cx="186953" cy="237326"/>
          </a:xfrm>
        </p:grpSpPr>
        <p:sp>
          <p:nvSpPr>
            <p:cNvPr id="187" name="矩形: 圆角 2">
              <a:extLst>
                <a:ext uri="{FF2B5EF4-FFF2-40B4-BE49-F238E27FC236}">
                  <a16:creationId xmlns:a16="http://schemas.microsoft.com/office/drawing/2014/main" id="{CA546425-E8BF-8C1F-3FE9-E03ADD16AEA9}"/>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8" name="椭圆 12">
              <a:extLst>
                <a:ext uri="{FF2B5EF4-FFF2-40B4-BE49-F238E27FC236}">
                  <a16:creationId xmlns:a16="http://schemas.microsoft.com/office/drawing/2014/main" id="{F27ECDE1-C548-85BD-EE6B-C8F3E12C8D76}"/>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3" name="Group 32">
            <a:extLst>
              <a:ext uri="{FF2B5EF4-FFF2-40B4-BE49-F238E27FC236}">
                <a16:creationId xmlns:a16="http://schemas.microsoft.com/office/drawing/2014/main" id="{831FC788-AC32-EFE0-29C4-3834F3A95F3E}"/>
              </a:ext>
            </a:extLst>
          </p:cNvPr>
          <p:cNvGrpSpPr/>
          <p:nvPr/>
        </p:nvGrpSpPr>
        <p:grpSpPr>
          <a:xfrm>
            <a:off x="2810070" y="4870066"/>
            <a:ext cx="164227" cy="208476"/>
            <a:chOff x="7705824" y="2487142"/>
            <a:chExt cx="186953" cy="237326"/>
          </a:xfrm>
        </p:grpSpPr>
        <p:sp>
          <p:nvSpPr>
            <p:cNvPr id="185" name="矩形: 圆角 2">
              <a:extLst>
                <a:ext uri="{FF2B5EF4-FFF2-40B4-BE49-F238E27FC236}">
                  <a16:creationId xmlns:a16="http://schemas.microsoft.com/office/drawing/2014/main" id="{02E71B33-66FC-3207-FF8D-4E8DDBEC3277}"/>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6" name="椭圆 12">
              <a:extLst>
                <a:ext uri="{FF2B5EF4-FFF2-40B4-BE49-F238E27FC236}">
                  <a16:creationId xmlns:a16="http://schemas.microsoft.com/office/drawing/2014/main" id="{945A1E51-AB7E-EBDD-BBB3-3485CED6D94B}"/>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4" name="Group 33">
            <a:extLst>
              <a:ext uri="{FF2B5EF4-FFF2-40B4-BE49-F238E27FC236}">
                <a16:creationId xmlns:a16="http://schemas.microsoft.com/office/drawing/2014/main" id="{834BBBF7-93ED-8EB8-5482-EF423230F518}"/>
              </a:ext>
            </a:extLst>
          </p:cNvPr>
          <p:cNvGrpSpPr/>
          <p:nvPr/>
        </p:nvGrpSpPr>
        <p:grpSpPr>
          <a:xfrm>
            <a:off x="2920659" y="5292647"/>
            <a:ext cx="164227" cy="208476"/>
            <a:chOff x="7705824" y="2487142"/>
            <a:chExt cx="186953" cy="237326"/>
          </a:xfrm>
        </p:grpSpPr>
        <p:sp>
          <p:nvSpPr>
            <p:cNvPr id="183" name="矩形: 圆角 2">
              <a:extLst>
                <a:ext uri="{FF2B5EF4-FFF2-40B4-BE49-F238E27FC236}">
                  <a16:creationId xmlns:a16="http://schemas.microsoft.com/office/drawing/2014/main" id="{874402B6-67A5-C7CF-03EF-C4D3B2635FC4}"/>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4" name="椭圆 12">
              <a:extLst>
                <a:ext uri="{FF2B5EF4-FFF2-40B4-BE49-F238E27FC236}">
                  <a16:creationId xmlns:a16="http://schemas.microsoft.com/office/drawing/2014/main" id="{07C097F8-B277-8B2B-098B-2DEB37C95D2E}"/>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5" name="Group 34">
            <a:extLst>
              <a:ext uri="{FF2B5EF4-FFF2-40B4-BE49-F238E27FC236}">
                <a16:creationId xmlns:a16="http://schemas.microsoft.com/office/drawing/2014/main" id="{48E532B8-4805-C98F-F2FB-6766159D5036}"/>
              </a:ext>
            </a:extLst>
          </p:cNvPr>
          <p:cNvGrpSpPr/>
          <p:nvPr/>
        </p:nvGrpSpPr>
        <p:grpSpPr>
          <a:xfrm>
            <a:off x="2975700" y="5695949"/>
            <a:ext cx="164227" cy="208476"/>
            <a:chOff x="7705824" y="2487142"/>
            <a:chExt cx="186953" cy="237326"/>
          </a:xfrm>
        </p:grpSpPr>
        <p:sp>
          <p:nvSpPr>
            <p:cNvPr id="181" name="矩形: 圆角 2">
              <a:extLst>
                <a:ext uri="{FF2B5EF4-FFF2-40B4-BE49-F238E27FC236}">
                  <a16:creationId xmlns:a16="http://schemas.microsoft.com/office/drawing/2014/main" id="{1F6F9282-EFF9-80BE-8D90-B1CF1FE03145}"/>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2" name="椭圆 12">
              <a:extLst>
                <a:ext uri="{FF2B5EF4-FFF2-40B4-BE49-F238E27FC236}">
                  <a16:creationId xmlns:a16="http://schemas.microsoft.com/office/drawing/2014/main" id="{0B264F2C-260D-06FF-9610-BAEC70088E7E}"/>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6" name="Group 35">
            <a:extLst>
              <a:ext uri="{FF2B5EF4-FFF2-40B4-BE49-F238E27FC236}">
                <a16:creationId xmlns:a16="http://schemas.microsoft.com/office/drawing/2014/main" id="{83370437-0878-F72D-8875-4CABF9CD9762}"/>
              </a:ext>
            </a:extLst>
          </p:cNvPr>
          <p:cNvGrpSpPr/>
          <p:nvPr/>
        </p:nvGrpSpPr>
        <p:grpSpPr>
          <a:xfrm>
            <a:off x="1380859" y="3575082"/>
            <a:ext cx="164227" cy="208476"/>
            <a:chOff x="7705824" y="2487142"/>
            <a:chExt cx="186953" cy="237326"/>
          </a:xfrm>
        </p:grpSpPr>
        <p:sp>
          <p:nvSpPr>
            <p:cNvPr id="179" name="矩形: 圆角 2">
              <a:extLst>
                <a:ext uri="{FF2B5EF4-FFF2-40B4-BE49-F238E27FC236}">
                  <a16:creationId xmlns:a16="http://schemas.microsoft.com/office/drawing/2014/main" id="{7FCE60B0-A80B-24D6-38CC-A1733A80FC83}"/>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0" name="椭圆 12">
              <a:extLst>
                <a:ext uri="{FF2B5EF4-FFF2-40B4-BE49-F238E27FC236}">
                  <a16:creationId xmlns:a16="http://schemas.microsoft.com/office/drawing/2014/main" id="{F7F57257-CE4F-ECDF-6AC4-8CA765C9133A}"/>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7" name="Group 36">
            <a:extLst>
              <a:ext uri="{FF2B5EF4-FFF2-40B4-BE49-F238E27FC236}">
                <a16:creationId xmlns:a16="http://schemas.microsoft.com/office/drawing/2014/main" id="{5D0E42C2-AC5B-18E0-E8E3-D0D4F50D79DE}"/>
              </a:ext>
            </a:extLst>
          </p:cNvPr>
          <p:cNvGrpSpPr/>
          <p:nvPr/>
        </p:nvGrpSpPr>
        <p:grpSpPr>
          <a:xfrm>
            <a:off x="1904585" y="3653130"/>
            <a:ext cx="164227" cy="208476"/>
            <a:chOff x="7705824" y="2487142"/>
            <a:chExt cx="186953" cy="237326"/>
          </a:xfrm>
        </p:grpSpPr>
        <p:sp>
          <p:nvSpPr>
            <p:cNvPr id="177" name="矩形: 圆角 2">
              <a:extLst>
                <a:ext uri="{FF2B5EF4-FFF2-40B4-BE49-F238E27FC236}">
                  <a16:creationId xmlns:a16="http://schemas.microsoft.com/office/drawing/2014/main" id="{A357734D-0B64-8339-69E7-B0EB55C10363}"/>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8" name="椭圆 12">
              <a:extLst>
                <a:ext uri="{FF2B5EF4-FFF2-40B4-BE49-F238E27FC236}">
                  <a16:creationId xmlns:a16="http://schemas.microsoft.com/office/drawing/2014/main" id="{9B4875AB-2A04-EB26-86D9-C91D8AA47703}"/>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8" name="Group 37">
            <a:extLst>
              <a:ext uri="{FF2B5EF4-FFF2-40B4-BE49-F238E27FC236}">
                <a16:creationId xmlns:a16="http://schemas.microsoft.com/office/drawing/2014/main" id="{F7215184-2E06-F428-7623-0BD3533EDF62}"/>
              </a:ext>
            </a:extLst>
          </p:cNvPr>
          <p:cNvGrpSpPr/>
          <p:nvPr/>
        </p:nvGrpSpPr>
        <p:grpSpPr>
          <a:xfrm>
            <a:off x="2475049" y="3820527"/>
            <a:ext cx="164227" cy="208476"/>
            <a:chOff x="7705824" y="2487142"/>
            <a:chExt cx="186953" cy="237326"/>
          </a:xfrm>
        </p:grpSpPr>
        <p:sp>
          <p:nvSpPr>
            <p:cNvPr id="175" name="矩形: 圆角 2">
              <a:extLst>
                <a:ext uri="{FF2B5EF4-FFF2-40B4-BE49-F238E27FC236}">
                  <a16:creationId xmlns:a16="http://schemas.microsoft.com/office/drawing/2014/main" id="{DC0EDFB5-2904-6AF4-CFDF-E039A55102DE}"/>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6" name="椭圆 12">
              <a:extLst>
                <a:ext uri="{FF2B5EF4-FFF2-40B4-BE49-F238E27FC236}">
                  <a16:creationId xmlns:a16="http://schemas.microsoft.com/office/drawing/2014/main" id="{FF2307B5-AF03-F2E9-CEB7-231A22B5B321}"/>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9" name="Group 38">
            <a:extLst>
              <a:ext uri="{FF2B5EF4-FFF2-40B4-BE49-F238E27FC236}">
                <a16:creationId xmlns:a16="http://schemas.microsoft.com/office/drawing/2014/main" id="{4F6B4F8E-1778-35E5-06A3-874BA5C5565E}"/>
              </a:ext>
            </a:extLst>
          </p:cNvPr>
          <p:cNvGrpSpPr/>
          <p:nvPr/>
        </p:nvGrpSpPr>
        <p:grpSpPr>
          <a:xfrm>
            <a:off x="2889203" y="4145754"/>
            <a:ext cx="164227" cy="208476"/>
            <a:chOff x="7705824" y="2487142"/>
            <a:chExt cx="186953" cy="237326"/>
          </a:xfrm>
        </p:grpSpPr>
        <p:sp>
          <p:nvSpPr>
            <p:cNvPr id="173" name="矩形: 圆角 2">
              <a:extLst>
                <a:ext uri="{FF2B5EF4-FFF2-40B4-BE49-F238E27FC236}">
                  <a16:creationId xmlns:a16="http://schemas.microsoft.com/office/drawing/2014/main" id="{F404734E-76CD-70FB-3E03-6C3F95562FD9}"/>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4" name="椭圆 12">
              <a:extLst>
                <a:ext uri="{FF2B5EF4-FFF2-40B4-BE49-F238E27FC236}">
                  <a16:creationId xmlns:a16="http://schemas.microsoft.com/office/drawing/2014/main" id="{E979EE73-A34A-30F5-09FF-D29B1147BD92}"/>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40" name="Group 39">
            <a:extLst>
              <a:ext uri="{FF2B5EF4-FFF2-40B4-BE49-F238E27FC236}">
                <a16:creationId xmlns:a16="http://schemas.microsoft.com/office/drawing/2014/main" id="{8B62AE83-39C0-4121-9088-DA2203885161}"/>
              </a:ext>
            </a:extLst>
          </p:cNvPr>
          <p:cNvGrpSpPr/>
          <p:nvPr/>
        </p:nvGrpSpPr>
        <p:grpSpPr>
          <a:xfrm>
            <a:off x="3244664" y="4634872"/>
            <a:ext cx="164227" cy="208476"/>
            <a:chOff x="7705824" y="2487142"/>
            <a:chExt cx="186953" cy="237326"/>
          </a:xfrm>
        </p:grpSpPr>
        <p:sp>
          <p:nvSpPr>
            <p:cNvPr id="171" name="矩形: 圆角 2">
              <a:extLst>
                <a:ext uri="{FF2B5EF4-FFF2-40B4-BE49-F238E27FC236}">
                  <a16:creationId xmlns:a16="http://schemas.microsoft.com/office/drawing/2014/main" id="{A330144B-0A64-C9AA-38F1-CC1B837CC2DB}"/>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2" name="椭圆 12">
              <a:extLst>
                <a:ext uri="{FF2B5EF4-FFF2-40B4-BE49-F238E27FC236}">
                  <a16:creationId xmlns:a16="http://schemas.microsoft.com/office/drawing/2014/main" id="{944406E6-D3FC-5638-D1B1-D0FAD8BD811E}"/>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41" name="Group 40">
            <a:extLst>
              <a:ext uri="{FF2B5EF4-FFF2-40B4-BE49-F238E27FC236}">
                <a16:creationId xmlns:a16="http://schemas.microsoft.com/office/drawing/2014/main" id="{B7ADB3B5-1605-3787-90FB-CCF50D144DD6}"/>
              </a:ext>
            </a:extLst>
          </p:cNvPr>
          <p:cNvGrpSpPr/>
          <p:nvPr/>
        </p:nvGrpSpPr>
        <p:grpSpPr>
          <a:xfrm>
            <a:off x="3467162" y="5148456"/>
            <a:ext cx="164227" cy="208476"/>
            <a:chOff x="7705824" y="2487142"/>
            <a:chExt cx="186953" cy="237326"/>
          </a:xfrm>
        </p:grpSpPr>
        <p:sp>
          <p:nvSpPr>
            <p:cNvPr id="169" name="矩形: 圆角 2">
              <a:extLst>
                <a:ext uri="{FF2B5EF4-FFF2-40B4-BE49-F238E27FC236}">
                  <a16:creationId xmlns:a16="http://schemas.microsoft.com/office/drawing/2014/main" id="{F0779A53-163E-DCE4-D147-1D6231E45907}"/>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0" name="椭圆 12">
              <a:extLst>
                <a:ext uri="{FF2B5EF4-FFF2-40B4-BE49-F238E27FC236}">
                  <a16:creationId xmlns:a16="http://schemas.microsoft.com/office/drawing/2014/main" id="{C185CD0B-370E-0355-61CD-44412F2134DE}"/>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42" name="Group 41">
            <a:extLst>
              <a:ext uri="{FF2B5EF4-FFF2-40B4-BE49-F238E27FC236}">
                <a16:creationId xmlns:a16="http://schemas.microsoft.com/office/drawing/2014/main" id="{01A9EB35-C042-3883-FE5D-FFC99C7B3D3A}"/>
              </a:ext>
            </a:extLst>
          </p:cNvPr>
          <p:cNvGrpSpPr/>
          <p:nvPr/>
        </p:nvGrpSpPr>
        <p:grpSpPr>
          <a:xfrm>
            <a:off x="3512377" y="5684748"/>
            <a:ext cx="164227" cy="208476"/>
            <a:chOff x="7705824" y="2487142"/>
            <a:chExt cx="186953" cy="237326"/>
          </a:xfrm>
        </p:grpSpPr>
        <p:sp>
          <p:nvSpPr>
            <p:cNvPr id="167" name="矩形: 圆角 2">
              <a:extLst>
                <a:ext uri="{FF2B5EF4-FFF2-40B4-BE49-F238E27FC236}">
                  <a16:creationId xmlns:a16="http://schemas.microsoft.com/office/drawing/2014/main" id="{9852F16E-9A70-7D50-F36F-F7C524659518}"/>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8" name="椭圆 12">
              <a:extLst>
                <a:ext uri="{FF2B5EF4-FFF2-40B4-BE49-F238E27FC236}">
                  <a16:creationId xmlns:a16="http://schemas.microsoft.com/office/drawing/2014/main" id="{1AB5F7C5-DB9E-849A-CBB5-63798F7239E6}"/>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43" name="Group 42">
            <a:extLst>
              <a:ext uri="{FF2B5EF4-FFF2-40B4-BE49-F238E27FC236}">
                <a16:creationId xmlns:a16="http://schemas.microsoft.com/office/drawing/2014/main" id="{C6256B1D-53A5-B309-97AA-885000AE00C7}"/>
              </a:ext>
            </a:extLst>
          </p:cNvPr>
          <p:cNvGrpSpPr/>
          <p:nvPr/>
        </p:nvGrpSpPr>
        <p:grpSpPr>
          <a:xfrm>
            <a:off x="1369019" y="3006079"/>
            <a:ext cx="164227" cy="208476"/>
            <a:chOff x="7705824" y="2487142"/>
            <a:chExt cx="186953" cy="237326"/>
          </a:xfrm>
        </p:grpSpPr>
        <p:sp>
          <p:nvSpPr>
            <p:cNvPr id="165" name="矩形: 圆角 2">
              <a:extLst>
                <a:ext uri="{FF2B5EF4-FFF2-40B4-BE49-F238E27FC236}">
                  <a16:creationId xmlns:a16="http://schemas.microsoft.com/office/drawing/2014/main" id="{553396F8-6374-4498-A9AD-C5D6ED908679}"/>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6" name="椭圆 12">
              <a:extLst>
                <a:ext uri="{FF2B5EF4-FFF2-40B4-BE49-F238E27FC236}">
                  <a16:creationId xmlns:a16="http://schemas.microsoft.com/office/drawing/2014/main" id="{D47E6E55-2209-E39A-A431-F403A21C1ABE}"/>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44" name="Group 43">
            <a:extLst>
              <a:ext uri="{FF2B5EF4-FFF2-40B4-BE49-F238E27FC236}">
                <a16:creationId xmlns:a16="http://schemas.microsoft.com/office/drawing/2014/main" id="{D3716B87-4E92-3DFC-8976-B6ADB3037797}"/>
              </a:ext>
            </a:extLst>
          </p:cNvPr>
          <p:cNvGrpSpPr/>
          <p:nvPr/>
        </p:nvGrpSpPr>
        <p:grpSpPr>
          <a:xfrm>
            <a:off x="2059521" y="3085216"/>
            <a:ext cx="164227" cy="208476"/>
            <a:chOff x="7705824" y="2487142"/>
            <a:chExt cx="186953" cy="237326"/>
          </a:xfrm>
        </p:grpSpPr>
        <p:sp>
          <p:nvSpPr>
            <p:cNvPr id="163" name="矩形: 圆角 2">
              <a:extLst>
                <a:ext uri="{FF2B5EF4-FFF2-40B4-BE49-F238E27FC236}">
                  <a16:creationId xmlns:a16="http://schemas.microsoft.com/office/drawing/2014/main" id="{F2954898-079A-B05B-9335-47EFCB6163A2}"/>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4" name="椭圆 12">
              <a:extLst>
                <a:ext uri="{FF2B5EF4-FFF2-40B4-BE49-F238E27FC236}">
                  <a16:creationId xmlns:a16="http://schemas.microsoft.com/office/drawing/2014/main" id="{AC2DC15A-F6C6-3098-0A0C-3B57BC2AB873}"/>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45" name="Group 44">
            <a:extLst>
              <a:ext uri="{FF2B5EF4-FFF2-40B4-BE49-F238E27FC236}">
                <a16:creationId xmlns:a16="http://schemas.microsoft.com/office/drawing/2014/main" id="{D44A5BBB-5963-FB3E-F978-3272519B72A6}"/>
              </a:ext>
            </a:extLst>
          </p:cNvPr>
          <p:cNvGrpSpPr/>
          <p:nvPr/>
        </p:nvGrpSpPr>
        <p:grpSpPr>
          <a:xfrm>
            <a:off x="2724977" y="3363260"/>
            <a:ext cx="164227" cy="208476"/>
            <a:chOff x="7705824" y="2487142"/>
            <a:chExt cx="186953" cy="237326"/>
          </a:xfrm>
        </p:grpSpPr>
        <p:sp>
          <p:nvSpPr>
            <p:cNvPr id="161" name="矩形: 圆角 2">
              <a:extLst>
                <a:ext uri="{FF2B5EF4-FFF2-40B4-BE49-F238E27FC236}">
                  <a16:creationId xmlns:a16="http://schemas.microsoft.com/office/drawing/2014/main" id="{A78FA4FA-BD4A-DFB9-BCA0-3199D915DD98}"/>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2" name="椭圆 12">
              <a:extLst>
                <a:ext uri="{FF2B5EF4-FFF2-40B4-BE49-F238E27FC236}">
                  <a16:creationId xmlns:a16="http://schemas.microsoft.com/office/drawing/2014/main" id="{F909A339-486C-60BD-7714-13AC37D03807}"/>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46" name="Group 45">
            <a:extLst>
              <a:ext uri="{FF2B5EF4-FFF2-40B4-BE49-F238E27FC236}">
                <a16:creationId xmlns:a16="http://schemas.microsoft.com/office/drawing/2014/main" id="{A2E15773-4DCB-4CFE-F9B5-28A6B99B951F}"/>
              </a:ext>
            </a:extLst>
          </p:cNvPr>
          <p:cNvGrpSpPr/>
          <p:nvPr/>
        </p:nvGrpSpPr>
        <p:grpSpPr>
          <a:xfrm>
            <a:off x="3266639" y="3821310"/>
            <a:ext cx="164227" cy="208476"/>
            <a:chOff x="7705824" y="2487142"/>
            <a:chExt cx="186953" cy="237326"/>
          </a:xfrm>
        </p:grpSpPr>
        <p:sp>
          <p:nvSpPr>
            <p:cNvPr id="159" name="矩形: 圆角 2">
              <a:extLst>
                <a:ext uri="{FF2B5EF4-FFF2-40B4-BE49-F238E27FC236}">
                  <a16:creationId xmlns:a16="http://schemas.microsoft.com/office/drawing/2014/main" id="{D5C9EA6D-BB65-FEDF-CB78-49ED751F6AC5}"/>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0" name="椭圆 12">
              <a:extLst>
                <a:ext uri="{FF2B5EF4-FFF2-40B4-BE49-F238E27FC236}">
                  <a16:creationId xmlns:a16="http://schemas.microsoft.com/office/drawing/2014/main" id="{04C3D20D-BA88-A465-6B00-87D1F7D85BCC}"/>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47" name="Group 46">
            <a:extLst>
              <a:ext uri="{FF2B5EF4-FFF2-40B4-BE49-F238E27FC236}">
                <a16:creationId xmlns:a16="http://schemas.microsoft.com/office/drawing/2014/main" id="{D1BCD87D-504C-FAD0-AB8E-1A6C741B32BE}"/>
              </a:ext>
            </a:extLst>
          </p:cNvPr>
          <p:cNvGrpSpPr/>
          <p:nvPr/>
        </p:nvGrpSpPr>
        <p:grpSpPr>
          <a:xfrm>
            <a:off x="3688797" y="4334456"/>
            <a:ext cx="164227" cy="208476"/>
            <a:chOff x="7705824" y="2487142"/>
            <a:chExt cx="186953" cy="237326"/>
          </a:xfrm>
        </p:grpSpPr>
        <p:sp>
          <p:nvSpPr>
            <p:cNvPr id="157" name="矩形: 圆角 2">
              <a:extLst>
                <a:ext uri="{FF2B5EF4-FFF2-40B4-BE49-F238E27FC236}">
                  <a16:creationId xmlns:a16="http://schemas.microsoft.com/office/drawing/2014/main" id="{832BC76C-2B6A-ADF0-A300-D415852C24FF}"/>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8" name="椭圆 12">
              <a:extLst>
                <a:ext uri="{FF2B5EF4-FFF2-40B4-BE49-F238E27FC236}">
                  <a16:creationId xmlns:a16="http://schemas.microsoft.com/office/drawing/2014/main" id="{5C5746DA-69FB-3072-D64F-8FC0E2B565BA}"/>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48" name="Group 47">
            <a:extLst>
              <a:ext uri="{FF2B5EF4-FFF2-40B4-BE49-F238E27FC236}">
                <a16:creationId xmlns:a16="http://schemas.microsoft.com/office/drawing/2014/main" id="{FE9BDAD5-55A9-D11B-E1F9-BBCFD884FFDD}"/>
              </a:ext>
            </a:extLst>
          </p:cNvPr>
          <p:cNvGrpSpPr/>
          <p:nvPr/>
        </p:nvGrpSpPr>
        <p:grpSpPr>
          <a:xfrm>
            <a:off x="3969737" y="5014797"/>
            <a:ext cx="164227" cy="208476"/>
            <a:chOff x="7705824" y="2487142"/>
            <a:chExt cx="186953" cy="237326"/>
          </a:xfrm>
        </p:grpSpPr>
        <p:sp>
          <p:nvSpPr>
            <p:cNvPr id="155" name="矩形: 圆角 2">
              <a:extLst>
                <a:ext uri="{FF2B5EF4-FFF2-40B4-BE49-F238E27FC236}">
                  <a16:creationId xmlns:a16="http://schemas.microsoft.com/office/drawing/2014/main" id="{8B11A50A-A97D-CD9D-011F-D5475547AC45}"/>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6" name="椭圆 12">
              <a:extLst>
                <a:ext uri="{FF2B5EF4-FFF2-40B4-BE49-F238E27FC236}">
                  <a16:creationId xmlns:a16="http://schemas.microsoft.com/office/drawing/2014/main" id="{EEAA9616-B654-6228-EED7-9167E22B5B12}"/>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49" name="Group 48">
            <a:extLst>
              <a:ext uri="{FF2B5EF4-FFF2-40B4-BE49-F238E27FC236}">
                <a16:creationId xmlns:a16="http://schemas.microsoft.com/office/drawing/2014/main" id="{E324824F-AF6A-7143-04E6-E5B8F56F7808}"/>
              </a:ext>
            </a:extLst>
          </p:cNvPr>
          <p:cNvGrpSpPr/>
          <p:nvPr/>
        </p:nvGrpSpPr>
        <p:grpSpPr>
          <a:xfrm>
            <a:off x="4048145" y="5686806"/>
            <a:ext cx="164227" cy="208476"/>
            <a:chOff x="7705824" y="2487142"/>
            <a:chExt cx="186953" cy="237326"/>
          </a:xfrm>
        </p:grpSpPr>
        <p:sp>
          <p:nvSpPr>
            <p:cNvPr id="153" name="矩形: 圆角 2">
              <a:extLst>
                <a:ext uri="{FF2B5EF4-FFF2-40B4-BE49-F238E27FC236}">
                  <a16:creationId xmlns:a16="http://schemas.microsoft.com/office/drawing/2014/main" id="{B8A8078D-901E-9926-D900-00B8CE3ECF51}"/>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4" name="椭圆 12">
              <a:extLst>
                <a:ext uri="{FF2B5EF4-FFF2-40B4-BE49-F238E27FC236}">
                  <a16:creationId xmlns:a16="http://schemas.microsoft.com/office/drawing/2014/main" id="{34E00313-1C61-01DF-D21C-D01A7E920CF9}"/>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50" name="Group 49">
            <a:extLst>
              <a:ext uri="{FF2B5EF4-FFF2-40B4-BE49-F238E27FC236}">
                <a16:creationId xmlns:a16="http://schemas.microsoft.com/office/drawing/2014/main" id="{E0F8E937-6F79-F9FD-1A44-A7B7B91961AE}"/>
              </a:ext>
            </a:extLst>
          </p:cNvPr>
          <p:cNvGrpSpPr/>
          <p:nvPr/>
        </p:nvGrpSpPr>
        <p:grpSpPr>
          <a:xfrm>
            <a:off x="1379682" y="2471040"/>
            <a:ext cx="164227" cy="208476"/>
            <a:chOff x="7705824" y="2487142"/>
            <a:chExt cx="186953" cy="237326"/>
          </a:xfrm>
        </p:grpSpPr>
        <p:sp>
          <p:nvSpPr>
            <p:cNvPr id="151" name="矩形: 圆角 2">
              <a:extLst>
                <a:ext uri="{FF2B5EF4-FFF2-40B4-BE49-F238E27FC236}">
                  <a16:creationId xmlns:a16="http://schemas.microsoft.com/office/drawing/2014/main" id="{1C4BB6C2-6DE6-27D1-4568-858BFFDDF48F}"/>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2" name="椭圆 12">
              <a:extLst>
                <a:ext uri="{FF2B5EF4-FFF2-40B4-BE49-F238E27FC236}">
                  <a16:creationId xmlns:a16="http://schemas.microsoft.com/office/drawing/2014/main" id="{514C1345-B780-4E6F-A458-3E83BED072E6}"/>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51" name="Group 50">
            <a:extLst>
              <a:ext uri="{FF2B5EF4-FFF2-40B4-BE49-F238E27FC236}">
                <a16:creationId xmlns:a16="http://schemas.microsoft.com/office/drawing/2014/main" id="{0CDCD731-E94B-1FFC-19CC-9186D046EE75}"/>
              </a:ext>
            </a:extLst>
          </p:cNvPr>
          <p:cNvGrpSpPr/>
          <p:nvPr/>
        </p:nvGrpSpPr>
        <p:grpSpPr>
          <a:xfrm>
            <a:off x="2195705" y="2559672"/>
            <a:ext cx="164227" cy="208476"/>
            <a:chOff x="7705824" y="2487142"/>
            <a:chExt cx="186953" cy="237326"/>
          </a:xfrm>
        </p:grpSpPr>
        <p:sp>
          <p:nvSpPr>
            <p:cNvPr id="149" name="矩形: 圆角 2">
              <a:extLst>
                <a:ext uri="{FF2B5EF4-FFF2-40B4-BE49-F238E27FC236}">
                  <a16:creationId xmlns:a16="http://schemas.microsoft.com/office/drawing/2014/main" id="{2FDE9418-B6FF-6142-CBCA-2953DE33850E}"/>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0" name="椭圆 12">
              <a:extLst>
                <a:ext uri="{FF2B5EF4-FFF2-40B4-BE49-F238E27FC236}">
                  <a16:creationId xmlns:a16="http://schemas.microsoft.com/office/drawing/2014/main" id="{E9E93580-F10C-2E74-60BA-E0DE9F5964FA}"/>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52" name="Group 51">
            <a:extLst>
              <a:ext uri="{FF2B5EF4-FFF2-40B4-BE49-F238E27FC236}">
                <a16:creationId xmlns:a16="http://schemas.microsoft.com/office/drawing/2014/main" id="{DF48FFF5-429E-35FD-F8B8-4E9700534982}"/>
              </a:ext>
            </a:extLst>
          </p:cNvPr>
          <p:cNvGrpSpPr/>
          <p:nvPr/>
        </p:nvGrpSpPr>
        <p:grpSpPr>
          <a:xfrm>
            <a:off x="2998308" y="2907801"/>
            <a:ext cx="164227" cy="208476"/>
            <a:chOff x="7705824" y="2487142"/>
            <a:chExt cx="186953" cy="237326"/>
          </a:xfrm>
        </p:grpSpPr>
        <p:sp>
          <p:nvSpPr>
            <p:cNvPr id="147" name="矩形: 圆角 2">
              <a:extLst>
                <a:ext uri="{FF2B5EF4-FFF2-40B4-BE49-F238E27FC236}">
                  <a16:creationId xmlns:a16="http://schemas.microsoft.com/office/drawing/2014/main" id="{18220400-E710-E9DC-27A2-8B85A6FE9509}"/>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8" name="椭圆 12">
              <a:extLst>
                <a:ext uri="{FF2B5EF4-FFF2-40B4-BE49-F238E27FC236}">
                  <a16:creationId xmlns:a16="http://schemas.microsoft.com/office/drawing/2014/main" id="{BB342073-3D88-68ED-6C06-F5A59C6526EC}"/>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53" name="Group 52">
            <a:extLst>
              <a:ext uri="{FF2B5EF4-FFF2-40B4-BE49-F238E27FC236}">
                <a16:creationId xmlns:a16="http://schemas.microsoft.com/office/drawing/2014/main" id="{C8CDDDE5-5410-0DD6-D097-B03BA1B7D464}"/>
              </a:ext>
            </a:extLst>
          </p:cNvPr>
          <p:cNvGrpSpPr/>
          <p:nvPr/>
        </p:nvGrpSpPr>
        <p:grpSpPr>
          <a:xfrm>
            <a:off x="3656102" y="3430974"/>
            <a:ext cx="164227" cy="208476"/>
            <a:chOff x="7705824" y="2487142"/>
            <a:chExt cx="186953" cy="237326"/>
          </a:xfrm>
        </p:grpSpPr>
        <p:sp>
          <p:nvSpPr>
            <p:cNvPr id="145" name="矩形: 圆角 2">
              <a:extLst>
                <a:ext uri="{FF2B5EF4-FFF2-40B4-BE49-F238E27FC236}">
                  <a16:creationId xmlns:a16="http://schemas.microsoft.com/office/drawing/2014/main" id="{3DC1406D-45DA-BC50-5CE0-F95D7DC3E762}"/>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6" name="椭圆 12">
              <a:extLst>
                <a:ext uri="{FF2B5EF4-FFF2-40B4-BE49-F238E27FC236}">
                  <a16:creationId xmlns:a16="http://schemas.microsoft.com/office/drawing/2014/main" id="{310F3901-BF47-FD17-4F66-85EDAB3E928C}"/>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54" name="Group 53">
            <a:extLst>
              <a:ext uri="{FF2B5EF4-FFF2-40B4-BE49-F238E27FC236}">
                <a16:creationId xmlns:a16="http://schemas.microsoft.com/office/drawing/2014/main" id="{98EC82A8-F5F3-4236-3AB8-3E5AAF32FFBC}"/>
              </a:ext>
            </a:extLst>
          </p:cNvPr>
          <p:cNvGrpSpPr/>
          <p:nvPr/>
        </p:nvGrpSpPr>
        <p:grpSpPr>
          <a:xfrm>
            <a:off x="4169532" y="4065231"/>
            <a:ext cx="164227" cy="208476"/>
            <a:chOff x="7705824" y="2487142"/>
            <a:chExt cx="186953" cy="237326"/>
          </a:xfrm>
        </p:grpSpPr>
        <p:sp>
          <p:nvSpPr>
            <p:cNvPr id="143" name="矩形: 圆角 2">
              <a:extLst>
                <a:ext uri="{FF2B5EF4-FFF2-40B4-BE49-F238E27FC236}">
                  <a16:creationId xmlns:a16="http://schemas.microsoft.com/office/drawing/2014/main" id="{6CE0AA84-B569-D524-3496-BA695B68DB89}"/>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4" name="椭圆 12">
              <a:extLst>
                <a:ext uri="{FF2B5EF4-FFF2-40B4-BE49-F238E27FC236}">
                  <a16:creationId xmlns:a16="http://schemas.microsoft.com/office/drawing/2014/main" id="{B7A63D45-9C74-2EA6-97D4-521BA47E4090}"/>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55" name="Group 54">
            <a:extLst>
              <a:ext uri="{FF2B5EF4-FFF2-40B4-BE49-F238E27FC236}">
                <a16:creationId xmlns:a16="http://schemas.microsoft.com/office/drawing/2014/main" id="{7E665A22-8C97-DF9E-3A8C-491EADFDAA92}"/>
              </a:ext>
            </a:extLst>
          </p:cNvPr>
          <p:cNvGrpSpPr/>
          <p:nvPr/>
        </p:nvGrpSpPr>
        <p:grpSpPr>
          <a:xfrm>
            <a:off x="4460102" y="4860719"/>
            <a:ext cx="164227" cy="208476"/>
            <a:chOff x="7705824" y="2487142"/>
            <a:chExt cx="186953" cy="237326"/>
          </a:xfrm>
        </p:grpSpPr>
        <p:sp>
          <p:nvSpPr>
            <p:cNvPr id="141" name="矩形: 圆角 2">
              <a:extLst>
                <a:ext uri="{FF2B5EF4-FFF2-40B4-BE49-F238E27FC236}">
                  <a16:creationId xmlns:a16="http://schemas.microsoft.com/office/drawing/2014/main" id="{012A522A-1809-B004-2DDF-073F0E418456}"/>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2" name="椭圆 12">
              <a:extLst>
                <a:ext uri="{FF2B5EF4-FFF2-40B4-BE49-F238E27FC236}">
                  <a16:creationId xmlns:a16="http://schemas.microsoft.com/office/drawing/2014/main" id="{59BEBC65-9943-D258-BAEE-6638844B4BE1}"/>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56" name="Group 55">
            <a:extLst>
              <a:ext uri="{FF2B5EF4-FFF2-40B4-BE49-F238E27FC236}">
                <a16:creationId xmlns:a16="http://schemas.microsoft.com/office/drawing/2014/main" id="{920245B7-F0D8-2032-0901-144D4192675F}"/>
              </a:ext>
            </a:extLst>
          </p:cNvPr>
          <p:cNvGrpSpPr/>
          <p:nvPr/>
        </p:nvGrpSpPr>
        <p:grpSpPr>
          <a:xfrm>
            <a:off x="4582632" y="5684847"/>
            <a:ext cx="164227" cy="208476"/>
            <a:chOff x="7705824" y="2487142"/>
            <a:chExt cx="186953" cy="237326"/>
          </a:xfrm>
        </p:grpSpPr>
        <p:sp>
          <p:nvSpPr>
            <p:cNvPr id="139" name="矩形: 圆角 2">
              <a:extLst>
                <a:ext uri="{FF2B5EF4-FFF2-40B4-BE49-F238E27FC236}">
                  <a16:creationId xmlns:a16="http://schemas.microsoft.com/office/drawing/2014/main" id="{B275EB4B-218F-39D2-5189-3C70A985D021}"/>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0" name="椭圆 12">
              <a:extLst>
                <a:ext uri="{FF2B5EF4-FFF2-40B4-BE49-F238E27FC236}">
                  <a16:creationId xmlns:a16="http://schemas.microsoft.com/office/drawing/2014/main" id="{AFFE24DF-02FB-34AF-6046-6A11C1F34171}"/>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57" name="Group 56">
            <a:extLst>
              <a:ext uri="{FF2B5EF4-FFF2-40B4-BE49-F238E27FC236}">
                <a16:creationId xmlns:a16="http://schemas.microsoft.com/office/drawing/2014/main" id="{77404D7F-64ED-A7B8-A4E9-BB3147CF9BD7}"/>
              </a:ext>
            </a:extLst>
          </p:cNvPr>
          <p:cNvGrpSpPr/>
          <p:nvPr/>
        </p:nvGrpSpPr>
        <p:grpSpPr>
          <a:xfrm>
            <a:off x="1380213" y="1958114"/>
            <a:ext cx="164227" cy="208476"/>
            <a:chOff x="7705824" y="2487142"/>
            <a:chExt cx="186953" cy="237326"/>
          </a:xfrm>
        </p:grpSpPr>
        <p:sp>
          <p:nvSpPr>
            <p:cNvPr id="137" name="矩形: 圆角 2">
              <a:extLst>
                <a:ext uri="{FF2B5EF4-FFF2-40B4-BE49-F238E27FC236}">
                  <a16:creationId xmlns:a16="http://schemas.microsoft.com/office/drawing/2014/main" id="{7630C998-821D-F23F-3C36-4A69E1F05BD6}"/>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8" name="椭圆 12">
              <a:extLst>
                <a:ext uri="{FF2B5EF4-FFF2-40B4-BE49-F238E27FC236}">
                  <a16:creationId xmlns:a16="http://schemas.microsoft.com/office/drawing/2014/main" id="{7FFF995C-FFE2-DCDD-8E0D-C06D98647148}"/>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58" name="Group 57">
            <a:extLst>
              <a:ext uri="{FF2B5EF4-FFF2-40B4-BE49-F238E27FC236}">
                <a16:creationId xmlns:a16="http://schemas.microsoft.com/office/drawing/2014/main" id="{BD9A024B-602C-D560-8B0D-5D11183F8359}"/>
              </a:ext>
            </a:extLst>
          </p:cNvPr>
          <p:cNvGrpSpPr/>
          <p:nvPr/>
        </p:nvGrpSpPr>
        <p:grpSpPr>
          <a:xfrm>
            <a:off x="2351255" y="2103107"/>
            <a:ext cx="164227" cy="208476"/>
            <a:chOff x="7705824" y="2487142"/>
            <a:chExt cx="186953" cy="237326"/>
          </a:xfrm>
        </p:grpSpPr>
        <p:sp>
          <p:nvSpPr>
            <p:cNvPr id="135" name="矩形: 圆角 2">
              <a:extLst>
                <a:ext uri="{FF2B5EF4-FFF2-40B4-BE49-F238E27FC236}">
                  <a16:creationId xmlns:a16="http://schemas.microsoft.com/office/drawing/2014/main" id="{0FEEC3B7-6942-84BE-E328-8E17569FBF02}"/>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6" name="椭圆 12">
              <a:extLst>
                <a:ext uri="{FF2B5EF4-FFF2-40B4-BE49-F238E27FC236}">
                  <a16:creationId xmlns:a16="http://schemas.microsoft.com/office/drawing/2014/main" id="{A44FD6BB-1DA0-FE53-BB9A-6F5C6086BD38}"/>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59" name="Group 58">
            <a:extLst>
              <a:ext uri="{FF2B5EF4-FFF2-40B4-BE49-F238E27FC236}">
                <a16:creationId xmlns:a16="http://schemas.microsoft.com/office/drawing/2014/main" id="{20DD2549-C960-C7E3-E35E-84B2328C9EE1}"/>
              </a:ext>
            </a:extLst>
          </p:cNvPr>
          <p:cNvGrpSpPr/>
          <p:nvPr/>
        </p:nvGrpSpPr>
        <p:grpSpPr>
          <a:xfrm>
            <a:off x="3230461" y="2446434"/>
            <a:ext cx="164227" cy="208476"/>
            <a:chOff x="7705824" y="2487142"/>
            <a:chExt cx="186953" cy="237326"/>
          </a:xfrm>
        </p:grpSpPr>
        <p:sp>
          <p:nvSpPr>
            <p:cNvPr id="133" name="矩形: 圆角 2">
              <a:extLst>
                <a:ext uri="{FF2B5EF4-FFF2-40B4-BE49-F238E27FC236}">
                  <a16:creationId xmlns:a16="http://schemas.microsoft.com/office/drawing/2014/main" id="{97FA5CCA-5370-2342-77D4-CF4B2839692E}"/>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4" name="椭圆 12">
              <a:extLst>
                <a:ext uri="{FF2B5EF4-FFF2-40B4-BE49-F238E27FC236}">
                  <a16:creationId xmlns:a16="http://schemas.microsoft.com/office/drawing/2014/main" id="{87D1EDB6-0100-E9EB-D537-AA2CB88A5AA4}"/>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0" name="Group 59">
            <a:extLst>
              <a:ext uri="{FF2B5EF4-FFF2-40B4-BE49-F238E27FC236}">
                <a16:creationId xmlns:a16="http://schemas.microsoft.com/office/drawing/2014/main" id="{605B4BEA-55AD-EC7B-FEE1-F6831CBF86A7}"/>
              </a:ext>
            </a:extLst>
          </p:cNvPr>
          <p:cNvGrpSpPr/>
          <p:nvPr/>
        </p:nvGrpSpPr>
        <p:grpSpPr>
          <a:xfrm>
            <a:off x="4036231" y="3018068"/>
            <a:ext cx="164227" cy="208476"/>
            <a:chOff x="7705824" y="2487142"/>
            <a:chExt cx="186953" cy="237326"/>
          </a:xfrm>
        </p:grpSpPr>
        <p:sp>
          <p:nvSpPr>
            <p:cNvPr id="131" name="矩形: 圆角 2">
              <a:extLst>
                <a:ext uri="{FF2B5EF4-FFF2-40B4-BE49-F238E27FC236}">
                  <a16:creationId xmlns:a16="http://schemas.microsoft.com/office/drawing/2014/main" id="{E04E1B73-71B6-148D-A2C8-A4FD07E71814}"/>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2" name="椭圆 12">
              <a:extLst>
                <a:ext uri="{FF2B5EF4-FFF2-40B4-BE49-F238E27FC236}">
                  <a16:creationId xmlns:a16="http://schemas.microsoft.com/office/drawing/2014/main" id="{234ABAD9-FB7E-8C6D-A3EB-BB4EA0F5D358}"/>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1" name="Group 60">
            <a:extLst>
              <a:ext uri="{FF2B5EF4-FFF2-40B4-BE49-F238E27FC236}">
                <a16:creationId xmlns:a16="http://schemas.microsoft.com/office/drawing/2014/main" id="{0EA0906E-2D78-BAF1-1AF5-B1829A5C254B}"/>
              </a:ext>
            </a:extLst>
          </p:cNvPr>
          <p:cNvGrpSpPr/>
          <p:nvPr/>
        </p:nvGrpSpPr>
        <p:grpSpPr>
          <a:xfrm>
            <a:off x="4637851" y="3832585"/>
            <a:ext cx="164227" cy="208476"/>
            <a:chOff x="7705824" y="2487142"/>
            <a:chExt cx="186953" cy="237326"/>
          </a:xfrm>
        </p:grpSpPr>
        <p:sp>
          <p:nvSpPr>
            <p:cNvPr id="129" name="矩形: 圆角 2">
              <a:extLst>
                <a:ext uri="{FF2B5EF4-FFF2-40B4-BE49-F238E27FC236}">
                  <a16:creationId xmlns:a16="http://schemas.microsoft.com/office/drawing/2014/main" id="{06C690A8-A313-ADB5-7143-E5733CECC378}"/>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0" name="椭圆 12">
              <a:extLst>
                <a:ext uri="{FF2B5EF4-FFF2-40B4-BE49-F238E27FC236}">
                  <a16:creationId xmlns:a16="http://schemas.microsoft.com/office/drawing/2014/main" id="{5FC96D76-9AFD-55CF-8EF6-64B040B05303}"/>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2" name="Group 61">
            <a:extLst>
              <a:ext uri="{FF2B5EF4-FFF2-40B4-BE49-F238E27FC236}">
                <a16:creationId xmlns:a16="http://schemas.microsoft.com/office/drawing/2014/main" id="{F9BEBFD9-BEC0-5AC8-4199-1760ABF5D1F3}"/>
              </a:ext>
            </a:extLst>
          </p:cNvPr>
          <p:cNvGrpSpPr/>
          <p:nvPr/>
        </p:nvGrpSpPr>
        <p:grpSpPr>
          <a:xfrm>
            <a:off x="4996062" y="4749171"/>
            <a:ext cx="164227" cy="208476"/>
            <a:chOff x="7705824" y="2487142"/>
            <a:chExt cx="186953" cy="237326"/>
          </a:xfrm>
        </p:grpSpPr>
        <p:sp>
          <p:nvSpPr>
            <p:cNvPr id="127" name="矩形: 圆角 2">
              <a:extLst>
                <a:ext uri="{FF2B5EF4-FFF2-40B4-BE49-F238E27FC236}">
                  <a16:creationId xmlns:a16="http://schemas.microsoft.com/office/drawing/2014/main" id="{81E9C055-A118-0860-49D3-7ECBF521176A}"/>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8" name="椭圆 12">
              <a:extLst>
                <a:ext uri="{FF2B5EF4-FFF2-40B4-BE49-F238E27FC236}">
                  <a16:creationId xmlns:a16="http://schemas.microsoft.com/office/drawing/2014/main" id="{DA3CA4F3-201F-CF2E-73D3-C3D6013A3DED}"/>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3" name="Group 62">
            <a:extLst>
              <a:ext uri="{FF2B5EF4-FFF2-40B4-BE49-F238E27FC236}">
                <a16:creationId xmlns:a16="http://schemas.microsoft.com/office/drawing/2014/main" id="{E33413C9-B9E7-1AF6-DBF7-D04D580C5598}"/>
              </a:ext>
            </a:extLst>
          </p:cNvPr>
          <p:cNvGrpSpPr/>
          <p:nvPr/>
        </p:nvGrpSpPr>
        <p:grpSpPr>
          <a:xfrm>
            <a:off x="5129898" y="5684847"/>
            <a:ext cx="164227" cy="208476"/>
            <a:chOff x="7705824" y="2487142"/>
            <a:chExt cx="186953" cy="237326"/>
          </a:xfrm>
        </p:grpSpPr>
        <p:sp>
          <p:nvSpPr>
            <p:cNvPr id="125" name="矩形: 圆角 2">
              <a:extLst>
                <a:ext uri="{FF2B5EF4-FFF2-40B4-BE49-F238E27FC236}">
                  <a16:creationId xmlns:a16="http://schemas.microsoft.com/office/drawing/2014/main" id="{CDA72FB4-31C9-2566-04F0-F3CDC3D76132}"/>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6" name="椭圆 12">
              <a:extLst>
                <a:ext uri="{FF2B5EF4-FFF2-40B4-BE49-F238E27FC236}">
                  <a16:creationId xmlns:a16="http://schemas.microsoft.com/office/drawing/2014/main" id="{5878BD66-1D45-3665-23B8-741FCB84D815}"/>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4" name="Group 63">
            <a:extLst>
              <a:ext uri="{FF2B5EF4-FFF2-40B4-BE49-F238E27FC236}">
                <a16:creationId xmlns:a16="http://schemas.microsoft.com/office/drawing/2014/main" id="{D713E53E-B2D4-55C9-9812-7AB3674CCA4A}"/>
              </a:ext>
            </a:extLst>
          </p:cNvPr>
          <p:cNvGrpSpPr/>
          <p:nvPr/>
        </p:nvGrpSpPr>
        <p:grpSpPr>
          <a:xfrm>
            <a:off x="1681813" y="4624543"/>
            <a:ext cx="164227" cy="208476"/>
            <a:chOff x="7705824" y="2487142"/>
            <a:chExt cx="186953" cy="237326"/>
          </a:xfrm>
        </p:grpSpPr>
        <p:sp>
          <p:nvSpPr>
            <p:cNvPr id="123" name="矩形: 圆角 2">
              <a:extLst>
                <a:ext uri="{FF2B5EF4-FFF2-40B4-BE49-F238E27FC236}">
                  <a16:creationId xmlns:a16="http://schemas.microsoft.com/office/drawing/2014/main" id="{A812E7CC-EF23-6AC6-6F42-6CE56159DB45}"/>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4" name="椭圆 12">
              <a:extLst>
                <a:ext uri="{FF2B5EF4-FFF2-40B4-BE49-F238E27FC236}">
                  <a16:creationId xmlns:a16="http://schemas.microsoft.com/office/drawing/2014/main" id="{48B7C058-31B3-B8AF-0318-0CD85FC81F38}"/>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5" name="Group 64">
            <a:extLst>
              <a:ext uri="{FF2B5EF4-FFF2-40B4-BE49-F238E27FC236}">
                <a16:creationId xmlns:a16="http://schemas.microsoft.com/office/drawing/2014/main" id="{787E8566-DF9E-AE6F-D9C8-DAE5C39288AF}"/>
              </a:ext>
            </a:extLst>
          </p:cNvPr>
          <p:cNvGrpSpPr/>
          <p:nvPr/>
        </p:nvGrpSpPr>
        <p:grpSpPr>
          <a:xfrm>
            <a:off x="1379992" y="4602512"/>
            <a:ext cx="164227" cy="208476"/>
            <a:chOff x="7705824" y="2487142"/>
            <a:chExt cx="186953" cy="237326"/>
          </a:xfrm>
        </p:grpSpPr>
        <p:sp>
          <p:nvSpPr>
            <p:cNvPr id="121" name="矩形: 圆角 2">
              <a:extLst>
                <a:ext uri="{FF2B5EF4-FFF2-40B4-BE49-F238E27FC236}">
                  <a16:creationId xmlns:a16="http://schemas.microsoft.com/office/drawing/2014/main" id="{FD95C097-1D66-F7CB-F756-5E32714CD58D}"/>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2" name="椭圆 12">
              <a:extLst>
                <a:ext uri="{FF2B5EF4-FFF2-40B4-BE49-F238E27FC236}">
                  <a16:creationId xmlns:a16="http://schemas.microsoft.com/office/drawing/2014/main" id="{B3D21726-AE49-C0D4-F673-99B984B7BB33}"/>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6" name="Group 65">
            <a:extLst>
              <a:ext uri="{FF2B5EF4-FFF2-40B4-BE49-F238E27FC236}">
                <a16:creationId xmlns:a16="http://schemas.microsoft.com/office/drawing/2014/main" id="{545B9B82-F6CC-D6EA-A082-472B1867BD67}"/>
              </a:ext>
            </a:extLst>
          </p:cNvPr>
          <p:cNvGrpSpPr/>
          <p:nvPr/>
        </p:nvGrpSpPr>
        <p:grpSpPr>
          <a:xfrm>
            <a:off x="1908893" y="5519960"/>
            <a:ext cx="164227" cy="208476"/>
            <a:chOff x="7705824" y="2487142"/>
            <a:chExt cx="186953" cy="237326"/>
          </a:xfrm>
        </p:grpSpPr>
        <p:sp>
          <p:nvSpPr>
            <p:cNvPr id="119" name="矩形: 圆角 2">
              <a:extLst>
                <a:ext uri="{FF2B5EF4-FFF2-40B4-BE49-F238E27FC236}">
                  <a16:creationId xmlns:a16="http://schemas.microsoft.com/office/drawing/2014/main" id="{1F685D69-0DF2-B9B4-012A-444CB168738E}"/>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0" name="椭圆 12">
              <a:extLst>
                <a:ext uri="{FF2B5EF4-FFF2-40B4-BE49-F238E27FC236}">
                  <a16:creationId xmlns:a16="http://schemas.microsoft.com/office/drawing/2014/main" id="{82AE4DC2-AA1B-1F4B-8293-0A9958121042}"/>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7" name="Group 66">
            <a:extLst>
              <a:ext uri="{FF2B5EF4-FFF2-40B4-BE49-F238E27FC236}">
                <a16:creationId xmlns:a16="http://schemas.microsoft.com/office/drawing/2014/main" id="{A35B359C-EE5B-815E-3F9D-0EE6A90B241C}"/>
              </a:ext>
            </a:extLst>
          </p:cNvPr>
          <p:cNvGrpSpPr/>
          <p:nvPr/>
        </p:nvGrpSpPr>
        <p:grpSpPr>
          <a:xfrm>
            <a:off x="1841826" y="5363446"/>
            <a:ext cx="164227" cy="208476"/>
            <a:chOff x="7705824" y="2487142"/>
            <a:chExt cx="186953" cy="237326"/>
          </a:xfrm>
        </p:grpSpPr>
        <p:sp>
          <p:nvSpPr>
            <p:cNvPr id="117" name="矩形: 圆角 2">
              <a:extLst>
                <a:ext uri="{FF2B5EF4-FFF2-40B4-BE49-F238E27FC236}">
                  <a16:creationId xmlns:a16="http://schemas.microsoft.com/office/drawing/2014/main" id="{009CFA3B-94D1-56B3-FBBF-993247ECF68F}"/>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8" name="椭圆 12">
              <a:extLst>
                <a:ext uri="{FF2B5EF4-FFF2-40B4-BE49-F238E27FC236}">
                  <a16:creationId xmlns:a16="http://schemas.microsoft.com/office/drawing/2014/main" id="{49C887AB-EEBA-705F-F860-9353D14BED15}"/>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8" name="Group 67">
            <a:extLst>
              <a:ext uri="{FF2B5EF4-FFF2-40B4-BE49-F238E27FC236}">
                <a16:creationId xmlns:a16="http://schemas.microsoft.com/office/drawing/2014/main" id="{C7A6119E-1149-7A03-C7DF-A530FB938D17}"/>
              </a:ext>
            </a:extLst>
          </p:cNvPr>
          <p:cNvGrpSpPr/>
          <p:nvPr/>
        </p:nvGrpSpPr>
        <p:grpSpPr>
          <a:xfrm>
            <a:off x="1705860" y="5219166"/>
            <a:ext cx="164227" cy="208476"/>
            <a:chOff x="7705824" y="2487142"/>
            <a:chExt cx="186953" cy="237326"/>
          </a:xfrm>
        </p:grpSpPr>
        <p:sp>
          <p:nvSpPr>
            <p:cNvPr id="115" name="矩形: 圆角 2">
              <a:extLst>
                <a:ext uri="{FF2B5EF4-FFF2-40B4-BE49-F238E27FC236}">
                  <a16:creationId xmlns:a16="http://schemas.microsoft.com/office/drawing/2014/main" id="{83D8A244-ABC4-45D8-ABB2-CBCA392F45F3}"/>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6" name="椭圆 12">
              <a:extLst>
                <a:ext uri="{FF2B5EF4-FFF2-40B4-BE49-F238E27FC236}">
                  <a16:creationId xmlns:a16="http://schemas.microsoft.com/office/drawing/2014/main" id="{F6117B40-9F10-3452-1655-6166E03335F9}"/>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9" name="Group 68">
            <a:extLst>
              <a:ext uri="{FF2B5EF4-FFF2-40B4-BE49-F238E27FC236}">
                <a16:creationId xmlns:a16="http://schemas.microsoft.com/office/drawing/2014/main" id="{38A11E1D-4436-26D2-A136-105B02E40D72}"/>
              </a:ext>
            </a:extLst>
          </p:cNvPr>
          <p:cNvGrpSpPr/>
          <p:nvPr/>
        </p:nvGrpSpPr>
        <p:grpSpPr>
          <a:xfrm>
            <a:off x="1517652" y="5140180"/>
            <a:ext cx="164227" cy="208476"/>
            <a:chOff x="7705824" y="2487142"/>
            <a:chExt cx="186953" cy="237326"/>
          </a:xfrm>
        </p:grpSpPr>
        <p:sp>
          <p:nvSpPr>
            <p:cNvPr id="113" name="矩形: 圆角 2">
              <a:extLst>
                <a:ext uri="{FF2B5EF4-FFF2-40B4-BE49-F238E27FC236}">
                  <a16:creationId xmlns:a16="http://schemas.microsoft.com/office/drawing/2014/main" id="{5788E73B-F3AD-48CF-E77E-A48DDA2368AC}"/>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4" name="椭圆 12">
              <a:extLst>
                <a:ext uri="{FF2B5EF4-FFF2-40B4-BE49-F238E27FC236}">
                  <a16:creationId xmlns:a16="http://schemas.microsoft.com/office/drawing/2014/main" id="{7FF34BE8-DDF6-C968-33D2-BB6A2CAE8AFD}"/>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0" name="Group 69">
            <a:extLst>
              <a:ext uri="{FF2B5EF4-FFF2-40B4-BE49-F238E27FC236}">
                <a16:creationId xmlns:a16="http://schemas.microsoft.com/office/drawing/2014/main" id="{DEF30012-6553-F761-296D-4146A630AF83}"/>
              </a:ext>
            </a:extLst>
          </p:cNvPr>
          <p:cNvGrpSpPr/>
          <p:nvPr/>
        </p:nvGrpSpPr>
        <p:grpSpPr>
          <a:xfrm>
            <a:off x="1372641" y="5129442"/>
            <a:ext cx="164227" cy="208476"/>
            <a:chOff x="7705824" y="2487142"/>
            <a:chExt cx="186953" cy="237326"/>
          </a:xfrm>
        </p:grpSpPr>
        <p:sp>
          <p:nvSpPr>
            <p:cNvPr id="111" name="矩形: 圆角 2">
              <a:extLst>
                <a:ext uri="{FF2B5EF4-FFF2-40B4-BE49-F238E27FC236}">
                  <a16:creationId xmlns:a16="http://schemas.microsoft.com/office/drawing/2014/main" id="{C0CE8648-73F8-AE24-41CE-7D233ECD782F}"/>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2" name="椭圆 12">
              <a:extLst>
                <a:ext uri="{FF2B5EF4-FFF2-40B4-BE49-F238E27FC236}">
                  <a16:creationId xmlns:a16="http://schemas.microsoft.com/office/drawing/2014/main" id="{20A2D65C-6CE0-9E09-3487-DF7C1111903A}"/>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1" name="Group 70">
            <a:extLst>
              <a:ext uri="{FF2B5EF4-FFF2-40B4-BE49-F238E27FC236}">
                <a16:creationId xmlns:a16="http://schemas.microsoft.com/office/drawing/2014/main" id="{B04E6A03-30C5-00E1-292A-9DB71065DB99}"/>
              </a:ext>
            </a:extLst>
          </p:cNvPr>
          <p:cNvGrpSpPr/>
          <p:nvPr/>
        </p:nvGrpSpPr>
        <p:grpSpPr>
          <a:xfrm>
            <a:off x="1929843" y="5687584"/>
            <a:ext cx="164227" cy="208476"/>
            <a:chOff x="7705824" y="2487142"/>
            <a:chExt cx="186953" cy="237326"/>
          </a:xfrm>
        </p:grpSpPr>
        <p:sp>
          <p:nvSpPr>
            <p:cNvPr id="109" name="矩形: 圆角 2">
              <a:extLst>
                <a:ext uri="{FF2B5EF4-FFF2-40B4-BE49-F238E27FC236}">
                  <a16:creationId xmlns:a16="http://schemas.microsoft.com/office/drawing/2014/main" id="{E7B2F6D1-E761-DDAD-E66E-DE354E5E9B67}"/>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0" name="椭圆 12">
              <a:extLst>
                <a:ext uri="{FF2B5EF4-FFF2-40B4-BE49-F238E27FC236}">
                  <a16:creationId xmlns:a16="http://schemas.microsoft.com/office/drawing/2014/main" id="{9651B0D7-6802-2040-5B53-AC67E2069DFB}"/>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2" name="Group 71">
            <a:extLst>
              <a:ext uri="{FF2B5EF4-FFF2-40B4-BE49-F238E27FC236}">
                <a16:creationId xmlns:a16="http://schemas.microsoft.com/office/drawing/2014/main" id="{D7379BDA-AB44-BC18-56B5-9F46EDF2B882}"/>
              </a:ext>
            </a:extLst>
          </p:cNvPr>
          <p:cNvGrpSpPr/>
          <p:nvPr/>
        </p:nvGrpSpPr>
        <p:grpSpPr>
          <a:xfrm>
            <a:off x="2478206" y="5699239"/>
            <a:ext cx="164227" cy="208476"/>
            <a:chOff x="7705824" y="2487142"/>
            <a:chExt cx="186953" cy="237326"/>
          </a:xfrm>
        </p:grpSpPr>
        <p:sp>
          <p:nvSpPr>
            <p:cNvPr id="107" name="矩形: 圆角 2">
              <a:extLst>
                <a:ext uri="{FF2B5EF4-FFF2-40B4-BE49-F238E27FC236}">
                  <a16:creationId xmlns:a16="http://schemas.microsoft.com/office/drawing/2014/main" id="{04F6B638-BC53-7F99-D76B-61B758403C08}"/>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8" name="椭圆 12">
              <a:extLst>
                <a:ext uri="{FF2B5EF4-FFF2-40B4-BE49-F238E27FC236}">
                  <a16:creationId xmlns:a16="http://schemas.microsoft.com/office/drawing/2014/main" id="{45A8E343-AE7C-D986-49C8-87BE5D47DA27}"/>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3" name="Group 72">
            <a:extLst>
              <a:ext uri="{FF2B5EF4-FFF2-40B4-BE49-F238E27FC236}">
                <a16:creationId xmlns:a16="http://schemas.microsoft.com/office/drawing/2014/main" id="{6AEFF7AA-E5B2-753A-E1ED-630523DDAC32}"/>
              </a:ext>
            </a:extLst>
          </p:cNvPr>
          <p:cNvGrpSpPr/>
          <p:nvPr/>
        </p:nvGrpSpPr>
        <p:grpSpPr>
          <a:xfrm>
            <a:off x="2455430" y="5420054"/>
            <a:ext cx="164227" cy="208476"/>
            <a:chOff x="7705824" y="2487142"/>
            <a:chExt cx="186953" cy="237326"/>
          </a:xfrm>
        </p:grpSpPr>
        <p:sp>
          <p:nvSpPr>
            <p:cNvPr id="105" name="矩形: 圆角 2">
              <a:extLst>
                <a:ext uri="{FF2B5EF4-FFF2-40B4-BE49-F238E27FC236}">
                  <a16:creationId xmlns:a16="http://schemas.microsoft.com/office/drawing/2014/main" id="{53C9CEB8-69E2-C052-7622-A6FB54BE8AF2}"/>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6" name="椭圆 12">
              <a:extLst>
                <a:ext uri="{FF2B5EF4-FFF2-40B4-BE49-F238E27FC236}">
                  <a16:creationId xmlns:a16="http://schemas.microsoft.com/office/drawing/2014/main" id="{A91055E4-556C-DB4C-B4F8-1E534BE0C548}"/>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4" name="Group 73">
            <a:extLst>
              <a:ext uri="{FF2B5EF4-FFF2-40B4-BE49-F238E27FC236}">
                <a16:creationId xmlns:a16="http://schemas.microsoft.com/office/drawing/2014/main" id="{97287A8C-0F17-A27C-B872-DC7F66ECF959}"/>
              </a:ext>
            </a:extLst>
          </p:cNvPr>
          <p:cNvGrpSpPr/>
          <p:nvPr/>
        </p:nvGrpSpPr>
        <p:grpSpPr>
          <a:xfrm>
            <a:off x="2354507" y="5173452"/>
            <a:ext cx="164227" cy="208476"/>
            <a:chOff x="7705824" y="2487142"/>
            <a:chExt cx="186953" cy="237326"/>
          </a:xfrm>
        </p:grpSpPr>
        <p:sp>
          <p:nvSpPr>
            <p:cNvPr id="103" name="矩形: 圆角 2">
              <a:extLst>
                <a:ext uri="{FF2B5EF4-FFF2-40B4-BE49-F238E27FC236}">
                  <a16:creationId xmlns:a16="http://schemas.microsoft.com/office/drawing/2014/main" id="{C1CB192D-ECBA-2692-EE00-40903ABF1E04}"/>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 name="椭圆 12">
              <a:extLst>
                <a:ext uri="{FF2B5EF4-FFF2-40B4-BE49-F238E27FC236}">
                  <a16:creationId xmlns:a16="http://schemas.microsoft.com/office/drawing/2014/main" id="{0C5CD74E-F54B-C6DE-24AA-C6557281EEE4}"/>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5" name="Group 74">
            <a:extLst>
              <a:ext uri="{FF2B5EF4-FFF2-40B4-BE49-F238E27FC236}">
                <a16:creationId xmlns:a16="http://schemas.microsoft.com/office/drawing/2014/main" id="{63C753F5-AAD7-F080-33C2-E683E44BA428}"/>
              </a:ext>
            </a:extLst>
          </p:cNvPr>
          <p:cNvGrpSpPr/>
          <p:nvPr/>
        </p:nvGrpSpPr>
        <p:grpSpPr>
          <a:xfrm>
            <a:off x="2187796" y="4918388"/>
            <a:ext cx="164227" cy="208476"/>
            <a:chOff x="7705824" y="2487142"/>
            <a:chExt cx="186953" cy="237326"/>
          </a:xfrm>
        </p:grpSpPr>
        <p:sp>
          <p:nvSpPr>
            <p:cNvPr id="101" name="矩形: 圆角 2">
              <a:extLst>
                <a:ext uri="{FF2B5EF4-FFF2-40B4-BE49-F238E27FC236}">
                  <a16:creationId xmlns:a16="http://schemas.microsoft.com/office/drawing/2014/main" id="{480AB371-491D-8FE2-2411-0DD36F2F8B05}"/>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2" name="椭圆 12">
              <a:extLst>
                <a:ext uri="{FF2B5EF4-FFF2-40B4-BE49-F238E27FC236}">
                  <a16:creationId xmlns:a16="http://schemas.microsoft.com/office/drawing/2014/main" id="{62327304-5FAF-C988-C1AF-DE2C2CBF8C0D}"/>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6" name="Group 75">
            <a:extLst>
              <a:ext uri="{FF2B5EF4-FFF2-40B4-BE49-F238E27FC236}">
                <a16:creationId xmlns:a16="http://schemas.microsoft.com/office/drawing/2014/main" id="{A67A3520-1019-48F8-848D-7F9DBEBAFF9B}"/>
              </a:ext>
            </a:extLst>
          </p:cNvPr>
          <p:cNvGrpSpPr/>
          <p:nvPr/>
        </p:nvGrpSpPr>
        <p:grpSpPr>
          <a:xfrm>
            <a:off x="1941724" y="4761279"/>
            <a:ext cx="164227" cy="208476"/>
            <a:chOff x="7705824" y="2487142"/>
            <a:chExt cx="186953" cy="237326"/>
          </a:xfrm>
        </p:grpSpPr>
        <p:sp>
          <p:nvSpPr>
            <p:cNvPr id="99" name="矩形: 圆角 2">
              <a:extLst>
                <a:ext uri="{FF2B5EF4-FFF2-40B4-BE49-F238E27FC236}">
                  <a16:creationId xmlns:a16="http://schemas.microsoft.com/office/drawing/2014/main" id="{9F20689F-407C-50B2-FEA5-2BF60B19F991}"/>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0" name="椭圆 12">
              <a:extLst>
                <a:ext uri="{FF2B5EF4-FFF2-40B4-BE49-F238E27FC236}">
                  <a16:creationId xmlns:a16="http://schemas.microsoft.com/office/drawing/2014/main" id="{65A5B5C1-D198-021A-A22B-F4B147805D43}"/>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77" name="Straight Connector 76">
            <a:extLst>
              <a:ext uri="{FF2B5EF4-FFF2-40B4-BE49-F238E27FC236}">
                <a16:creationId xmlns:a16="http://schemas.microsoft.com/office/drawing/2014/main" id="{6CE40F2F-6486-D638-AE6C-1D265B632CBD}"/>
              </a:ext>
            </a:extLst>
          </p:cNvPr>
          <p:cNvCxnSpPr>
            <a:cxnSpLocks/>
          </p:cNvCxnSpPr>
          <p:nvPr/>
        </p:nvCxnSpPr>
        <p:spPr>
          <a:xfrm>
            <a:off x="1466599" y="5949063"/>
            <a:ext cx="4782" cy="455808"/>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741BBA9-833E-6167-1761-61259C1DB27E}"/>
              </a:ext>
            </a:extLst>
          </p:cNvPr>
          <p:cNvCxnSpPr>
            <a:cxnSpLocks/>
          </p:cNvCxnSpPr>
          <p:nvPr/>
        </p:nvCxnSpPr>
        <p:spPr>
          <a:xfrm>
            <a:off x="2001270" y="5937662"/>
            <a:ext cx="4782" cy="455808"/>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901A3B7-A5C3-83E8-9972-6DBF5F6C8E1B}"/>
              </a:ext>
            </a:extLst>
          </p:cNvPr>
          <p:cNvCxnSpPr>
            <a:cxnSpLocks/>
          </p:cNvCxnSpPr>
          <p:nvPr/>
        </p:nvCxnSpPr>
        <p:spPr>
          <a:xfrm>
            <a:off x="2548169" y="5936673"/>
            <a:ext cx="4782" cy="455808"/>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D3325AC-1B10-5533-9714-FCCC6C79C7E8}"/>
              </a:ext>
            </a:extLst>
          </p:cNvPr>
          <p:cNvCxnSpPr>
            <a:cxnSpLocks/>
          </p:cNvCxnSpPr>
          <p:nvPr/>
        </p:nvCxnSpPr>
        <p:spPr>
          <a:xfrm>
            <a:off x="3073154" y="5937957"/>
            <a:ext cx="4782" cy="455808"/>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A28DE70-3147-97CE-4AAD-1B7D4FC782B6}"/>
              </a:ext>
            </a:extLst>
          </p:cNvPr>
          <p:cNvCxnSpPr>
            <a:cxnSpLocks/>
          </p:cNvCxnSpPr>
          <p:nvPr/>
        </p:nvCxnSpPr>
        <p:spPr>
          <a:xfrm>
            <a:off x="3608229" y="5937249"/>
            <a:ext cx="4782" cy="455808"/>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FE137C5-4BB6-AFA5-9BC1-ED93A9C77FEC}"/>
              </a:ext>
            </a:extLst>
          </p:cNvPr>
          <p:cNvCxnSpPr>
            <a:cxnSpLocks/>
          </p:cNvCxnSpPr>
          <p:nvPr/>
        </p:nvCxnSpPr>
        <p:spPr>
          <a:xfrm>
            <a:off x="4144198" y="5926354"/>
            <a:ext cx="4782" cy="455808"/>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5DCC34A-D10C-84A8-A638-3CA31CCC40BF}"/>
              </a:ext>
            </a:extLst>
          </p:cNvPr>
          <p:cNvCxnSpPr>
            <a:cxnSpLocks/>
          </p:cNvCxnSpPr>
          <p:nvPr/>
        </p:nvCxnSpPr>
        <p:spPr>
          <a:xfrm>
            <a:off x="4678755" y="5926680"/>
            <a:ext cx="4782" cy="455808"/>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02D70F3-C1E6-92F2-D7A6-B738AEBF08CD}"/>
              </a:ext>
            </a:extLst>
          </p:cNvPr>
          <p:cNvCxnSpPr>
            <a:cxnSpLocks/>
          </p:cNvCxnSpPr>
          <p:nvPr/>
        </p:nvCxnSpPr>
        <p:spPr>
          <a:xfrm>
            <a:off x="5226937" y="5937837"/>
            <a:ext cx="4782" cy="455808"/>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EAE9526-181E-093C-A831-1E3B1960D502}"/>
              </a:ext>
            </a:extLst>
          </p:cNvPr>
          <p:cNvCxnSpPr>
            <a:cxnSpLocks/>
          </p:cNvCxnSpPr>
          <p:nvPr/>
        </p:nvCxnSpPr>
        <p:spPr>
          <a:xfrm>
            <a:off x="5750542" y="5937882"/>
            <a:ext cx="4782" cy="455808"/>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6D6F3655-D175-CECF-FB1C-96175CFDA7E4}"/>
              </a:ext>
            </a:extLst>
          </p:cNvPr>
          <p:cNvGrpSpPr/>
          <p:nvPr/>
        </p:nvGrpSpPr>
        <p:grpSpPr>
          <a:xfrm>
            <a:off x="1309575" y="5514514"/>
            <a:ext cx="401423" cy="363497"/>
            <a:chOff x="8392461" y="1325017"/>
            <a:chExt cx="456974" cy="413800"/>
          </a:xfrm>
        </p:grpSpPr>
        <p:sp>
          <p:nvSpPr>
            <p:cNvPr id="96" name="矩形: 圆角 13">
              <a:extLst>
                <a:ext uri="{FF2B5EF4-FFF2-40B4-BE49-F238E27FC236}">
                  <a16:creationId xmlns:a16="http://schemas.microsoft.com/office/drawing/2014/main" id="{0F1DBEE6-5284-80B9-C54B-609D1861D227}"/>
                </a:ext>
              </a:extLst>
            </p:cNvPr>
            <p:cNvSpPr/>
            <p:nvPr/>
          </p:nvSpPr>
          <p:spPr>
            <a:xfrm>
              <a:off x="8392461" y="1501491"/>
              <a:ext cx="456974" cy="23732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7" name="矩形: 圆角 14">
              <a:extLst>
                <a:ext uri="{FF2B5EF4-FFF2-40B4-BE49-F238E27FC236}">
                  <a16:creationId xmlns:a16="http://schemas.microsoft.com/office/drawing/2014/main" id="{820AB3FF-A89A-414B-1171-3F5082B277BE}"/>
                </a:ext>
              </a:extLst>
            </p:cNvPr>
            <p:cNvSpPr/>
            <p:nvPr/>
          </p:nvSpPr>
          <p:spPr>
            <a:xfrm>
              <a:off x="8731747" y="1531157"/>
              <a:ext cx="76145" cy="4449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98" name="直接连接符 16">
              <a:extLst>
                <a:ext uri="{FF2B5EF4-FFF2-40B4-BE49-F238E27FC236}">
                  <a16:creationId xmlns:a16="http://schemas.microsoft.com/office/drawing/2014/main" id="{E4C28AC5-D6DC-F61D-7FCA-156694948B75}"/>
                </a:ext>
              </a:extLst>
            </p:cNvPr>
            <p:cNvCxnSpPr>
              <a:cxnSpLocks/>
            </p:cNvCxnSpPr>
            <p:nvPr/>
          </p:nvCxnSpPr>
          <p:spPr>
            <a:xfrm>
              <a:off x="8425864" y="1325017"/>
              <a:ext cx="0" cy="200538"/>
            </a:xfrm>
            <a:prstGeom prst="line">
              <a:avLst/>
            </a:prstGeom>
            <a:ln w="57150"/>
          </p:spPr>
          <p:style>
            <a:lnRef idx="1">
              <a:schemeClr val="dk1"/>
            </a:lnRef>
            <a:fillRef idx="0">
              <a:schemeClr val="dk1"/>
            </a:fillRef>
            <a:effectRef idx="0">
              <a:schemeClr val="dk1"/>
            </a:effectRef>
            <a:fontRef idx="minor">
              <a:schemeClr val="tx1"/>
            </a:fontRef>
          </p:style>
        </p:cxnSp>
      </p:grpSp>
      <p:sp>
        <p:nvSpPr>
          <p:cNvPr id="87" name="TextBox 86">
            <a:extLst>
              <a:ext uri="{FF2B5EF4-FFF2-40B4-BE49-F238E27FC236}">
                <a16:creationId xmlns:a16="http://schemas.microsoft.com/office/drawing/2014/main" id="{E9495337-9D43-CFDE-2D33-C1360270EC38}"/>
              </a:ext>
            </a:extLst>
          </p:cNvPr>
          <p:cNvSpPr txBox="1"/>
          <p:nvPr/>
        </p:nvSpPr>
        <p:spPr>
          <a:xfrm>
            <a:off x="1602969" y="5885695"/>
            <a:ext cx="745717" cy="461665"/>
          </a:xfrm>
          <a:prstGeom prst="rect">
            <a:avLst/>
          </a:prstGeom>
          <a:noFill/>
        </p:spPr>
        <p:txBody>
          <a:bodyPr wrap="none" rtlCol="0">
            <a:spAutoFit/>
          </a:bodyPr>
          <a:lstStyle/>
          <a:p>
            <a:r>
              <a:rPr lang="en-US" sz="2400" b="1" dirty="0">
                <a:solidFill>
                  <a:srgbClr val="FFFF00"/>
                </a:solidFill>
              </a:rPr>
              <a:t>20m</a:t>
            </a:r>
          </a:p>
        </p:txBody>
      </p:sp>
      <p:sp>
        <p:nvSpPr>
          <p:cNvPr id="88" name="Rectangle 87">
            <a:extLst>
              <a:ext uri="{FF2B5EF4-FFF2-40B4-BE49-F238E27FC236}">
                <a16:creationId xmlns:a16="http://schemas.microsoft.com/office/drawing/2014/main" id="{6949205D-D50B-1961-E90F-397CB97BFF41}"/>
              </a:ext>
            </a:extLst>
          </p:cNvPr>
          <p:cNvSpPr/>
          <p:nvPr/>
        </p:nvSpPr>
        <p:spPr>
          <a:xfrm>
            <a:off x="700707" y="1242478"/>
            <a:ext cx="6094731" cy="510659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35AB59A9-A116-589A-BE82-D019B66C905A}"/>
                  </a:ext>
                </a:extLst>
              </p:cNvPr>
              <p:cNvSpPr txBox="1"/>
              <p:nvPr/>
            </p:nvSpPr>
            <p:spPr>
              <a:xfrm>
                <a:off x="5882251" y="5581997"/>
                <a:ext cx="409298" cy="4700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smtClean="0">
                              <a:solidFill>
                                <a:srgbClr val="FFFF00"/>
                              </a:solidFill>
                              <a:latin typeface="Cambria Math" panose="02040503050406030204" pitchFamily="18" charset="0"/>
                            </a:rPr>
                          </m:ctrlPr>
                        </m:sSupPr>
                        <m:e>
                          <m:r>
                            <a:rPr lang="en-US" altLang="zh-CN" sz="2400" b="1" i="1">
                              <a:solidFill>
                                <a:srgbClr val="FFFF00"/>
                              </a:solidFill>
                              <a:latin typeface="Cambria Math" panose="02040503050406030204" pitchFamily="18" charset="0"/>
                            </a:rPr>
                            <m:t>𝟎</m:t>
                          </m:r>
                        </m:e>
                        <m:sup>
                          <m:r>
                            <a:rPr lang="en-US" altLang="zh-CN" sz="2400" b="1" i="1">
                              <a:solidFill>
                                <a:srgbClr val="FFFF00"/>
                              </a:solidFill>
                              <a:latin typeface="Cambria Math" panose="02040503050406030204" pitchFamily="18" charset="0"/>
                              <a:ea typeface="Cambria Math" panose="02040503050406030204" pitchFamily="18" charset="0"/>
                            </a:rPr>
                            <m:t>°</m:t>
                          </m:r>
                        </m:sup>
                      </m:sSup>
                    </m:oMath>
                  </m:oMathPara>
                </a14:m>
                <a:endParaRPr lang="en-US" sz="2400" b="1" dirty="0">
                  <a:solidFill>
                    <a:srgbClr val="FFFF00"/>
                  </a:solidFill>
                </a:endParaRPr>
              </a:p>
            </p:txBody>
          </p:sp>
        </mc:Choice>
        <mc:Fallback xmlns="">
          <p:sp>
            <p:nvSpPr>
              <p:cNvPr id="89" name="TextBox 88">
                <a:extLst>
                  <a:ext uri="{FF2B5EF4-FFF2-40B4-BE49-F238E27FC236}">
                    <a16:creationId xmlns:a16="http://schemas.microsoft.com/office/drawing/2014/main" id="{35AB59A9-A116-589A-BE82-D019B66C905A}"/>
                  </a:ext>
                </a:extLst>
              </p:cNvPr>
              <p:cNvSpPr txBox="1">
                <a:spLocks noRot="1" noChangeAspect="1" noMove="1" noResize="1" noEditPoints="1" noAdjustHandles="1" noChangeArrowheads="1" noChangeShapeType="1" noTextEdit="1"/>
              </p:cNvSpPr>
              <p:nvPr/>
            </p:nvSpPr>
            <p:spPr>
              <a:xfrm>
                <a:off x="5882251" y="5581997"/>
                <a:ext cx="409298" cy="470000"/>
              </a:xfrm>
              <a:prstGeom prst="rect">
                <a:avLst/>
              </a:prstGeom>
              <a:blipFill>
                <a:blip r:embed="rId5"/>
                <a:stretch>
                  <a:fillRect l="-3030" r="-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5526467A-7943-FAF8-21E7-7D1167350180}"/>
                  </a:ext>
                </a:extLst>
              </p:cNvPr>
              <p:cNvSpPr txBox="1"/>
              <p:nvPr/>
            </p:nvSpPr>
            <p:spPr>
              <a:xfrm>
                <a:off x="5746890" y="4474853"/>
                <a:ext cx="409298" cy="4700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smtClean="0">
                              <a:solidFill>
                                <a:srgbClr val="FFFF00"/>
                              </a:solidFill>
                              <a:latin typeface="Cambria Math" panose="02040503050406030204" pitchFamily="18" charset="0"/>
                            </a:rPr>
                          </m:ctrlPr>
                        </m:sSupPr>
                        <m:e>
                          <m:r>
                            <a:rPr lang="en-US" altLang="zh-CN" sz="2400" b="1" i="1" smtClean="0">
                              <a:solidFill>
                                <a:srgbClr val="FFFF00"/>
                              </a:solidFill>
                              <a:latin typeface="Cambria Math" panose="02040503050406030204" pitchFamily="18" charset="0"/>
                            </a:rPr>
                            <m:t>𝟏𝟓</m:t>
                          </m:r>
                        </m:e>
                        <m:sup>
                          <m:r>
                            <a:rPr lang="en-US" altLang="zh-CN" sz="2400" b="1" i="1">
                              <a:solidFill>
                                <a:srgbClr val="FFFF00"/>
                              </a:solidFill>
                              <a:latin typeface="Cambria Math" panose="02040503050406030204" pitchFamily="18" charset="0"/>
                              <a:ea typeface="Cambria Math" panose="02040503050406030204" pitchFamily="18" charset="0"/>
                            </a:rPr>
                            <m:t>°</m:t>
                          </m:r>
                        </m:sup>
                      </m:sSup>
                    </m:oMath>
                  </m:oMathPara>
                </a14:m>
                <a:endParaRPr lang="en-US" sz="2400" b="1" dirty="0">
                  <a:solidFill>
                    <a:srgbClr val="FFFF00"/>
                  </a:solidFill>
                </a:endParaRPr>
              </a:p>
            </p:txBody>
          </p:sp>
        </mc:Choice>
        <mc:Fallback xmlns="">
          <p:sp>
            <p:nvSpPr>
              <p:cNvPr id="90" name="TextBox 89">
                <a:extLst>
                  <a:ext uri="{FF2B5EF4-FFF2-40B4-BE49-F238E27FC236}">
                    <a16:creationId xmlns:a16="http://schemas.microsoft.com/office/drawing/2014/main" id="{5526467A-7943-FAF8-21E7-7D1167350180}"/>
                  </a:ext>
                </a:extLst>
              </p:cNvPr>
              <p:cNvSpPr txBox="1">
                <a:spLocks noRot="1" noChangeAspect="1" noMove="1" noResize="1" noEditPoints="1" noAdjustHandles="1" noChangeArrowheads="1" noChangeShapeType="1" noTextEdit="1"/>
              </p:cNvSpPr>
              <p:nvPr/>
            </p:nvSpPr>
            <p:spPr>
              <a:xfrm>
                <a:off x="5746890" y="4474853"/>
                <a:ext cx="409298" cy="470000"/>
              </a:xfrm>
              <a:prstGeom prst="rect">
                <a:avLst/>
              </a:prstGeom>
              <a:blipFill>
                <a:blip r:embed="rId6"/>
                <a:stretch>
                  <a:fillRect l="-3030" r="-5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96C6E3A2-B40B-5269-5314-42E8A1796517}"/>
                  </a:ext>
                </a:extLst>
              </p:cNvPr>
              <p:cNvSpPr txBox="1"/>
              <p:nvPr/>
            </p:nvSpPr>
            <p:spPr>
              <a:xfrm>
                <a:off x="5318903" y="3331032"/>
                <a:ext cx="409298" cy="4700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smtClean="0">
                              <a:solidFill>
                                <a:srgbClr val="FFFF00"/>
                              </a:solidFill>
                              <a:latin typeface="Cambria Math" panose="02040503050406030204" pitchFamily="18" charset="0"/>
                            </a:rPr>
                          </m:ctrlPr>
                        </m:sSupPr>
                        <m:e>
                          <m:r>
                            <a:rPr lang="en-US" altLang="zh-CN" sz="2400" b="1" i="1" smtClean="0">
                              <a:solidFill>
                                <a:srgbClr val="FFFF00"/>
                              </a:solidFill>
                              <a:latin typeface="Cambria Math" panose="02040503050406030204" pitchFamily="18" charset="0"/>
                            </a:rPr>
                            <m:t>𝟑𝟎</m:t>
                          </m:r>
                        </m:e>
                        <m:sup>
                          <m:r>
                            <a:rPr lang="en-US" altLang="zh-CN" sz="2400" b="1" i="1">
                              <a:solidFill>
                                <a:srgbClr val="FFFF00"/>
                              </a:solidFill>
                              <a:latin typeface="Cambria Math" panose="02040503050406030204" pitchFamily="18" charset="0"/>
                              <a:ea typeface="Cambria Math" panose="02040503050406030204" pitchFamily="18" charset="0"/>
                            </a:rPr>
                            <m:t>°</m:t>
                          </m:r>
                        </m:sup>
                      </m:sSup>
                    </m:oMath>
                  </m:oMathPara>
                </a14:m>
                <a:endParaRPr lang="en-US" sz="2400" b="1" dirty="0">
                  <a:solidFill>
                    <a:srgbClr val="FFFF00"/>
                  </a:solidFill>
                </a:endParaRPr>
              </a:p>
            </p:txBody>
          </p:sp>
        </mc:Choice>
        <mc:Fallback xmlns="">
          <p:sp>
            <p:nvSpPr>
              <p:cNvPr id="91" name="TextBox 90">
                <a:extLst>
                  <a:ext uri="{FF2B5EF4-FFF2-40B4-BE49-F238E27FC236}">
                    <a16:creationId xmlns:a16="http://schemas.microsoft.com/office/drawing/2014/main" id="{96C6E3A2-B40B-5269-5314-42E8A1796517}"/>
                  </a:ext>
                </a:extLst>
              </p:cNvPr>
              <p:cNvSpPr txBox="1">
                <a:spLocks noRot="1" noChangeAspect="1" noMove="1" noResize="1" noEditPoints="1" noAdjustHandles="1" noChangeArrowheads="1" noChangeShapeType="1" noTextEdit="1"/>
              </p:cNvSpPr>
              <p:nvPr/>
            </p:nvSpPr>
            <p:spPr>
              <a:xfrm>
                <a:off x="5318903" y="3331032"/>
                <a:ext cx="409298" cy="470000"/>
              </a:xfrm>
              <a:prstGeom prst="rect">
                <a:avLst/>
              </a:prstGeom>
              <a:blipFill>
                <a:blip r:embed="rId7"/>
                <a:stretch>
                  <a:fillRect l="-6061" r="-484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B01CA841-F917-D5E2-5BF9-301DF0B780BA}"/>
                  </a:ext>
                </a:extLst>
              </p:cNvPr>
              <p:cNvSpPr txBox="1"/>
              <p:nvPr/>
            </p:nvSpPr>
            <p:spPr>
              <a:xfrm>
                <a:off x="4592407" y="2330396"/>
                <a:ext cx="409298" cy="4700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smtClean="0">
                              <a:solidFill>
                                <a:srgbClr val="FFFF00"/>
                              </a:solidFill>
                              <a:latin typeface="Cambria Math" panose="02040503050406030204" pitchFamily="18" charset="0"/>
                            </a:rPr>
                          </m:ctrlPr>
                        </m:sSupPr>
                        <m:e>
                          <m:r>
                            <a:rPr lang="en-US" altLang="zh-CN" sz="2400" b="1" i="1" smtClean="0">
                              <a:solidFill>
                                <a:srgbClr val="FFFF00"/>
                              </a:solidFill>
                              <a:latin typeface="Cambria Math" panose="02040503050406030204" pitchFamily="18" charset="0"/>
                            </a:rPr>
                            <m:t>𝟒𝟓</m:t>
                          </m:r>
                        </m:e>
                        <m:sup>
                          <m:r>
                            <a:rPr lang="en-US" altLang="zh-CN" sz="2400" b="1" i="1">
                              <a:solidFill>
                                <a:srgbClr val="FFFF00"/>
                              </a:solidFill>
                              <a:latin typeface="Cambria Math" panose="02040503050406030204" pitchFamily="18" charset="0"/>
                              <a:ea typeface="Cambria Math" panose="02040503050406030204" pitchFamily="18" charset="0"/>
                            </a:rPr>
                            <m:t>°</m:t>
                          </m:r>
                        </m:sup>
                      </m:sSup>
                    </m:oMath>
                  </m:oMathPara>
                </a14:m>
                <a:endParaRPr lang="en-US" sz="2400" b="1" dirty="0">
                  <a:solidFill>
                    <a:srgbClr val="FFFF00"/>
                  </a:solidFill>
                </a:endParaRPr>
              </a:p>
            </p:txBody>
          </p:sp>
        </mc:Choice>
        <mc:Fallback xmlns="">
          <p:sp>
            <p:nvSpPr>
              <p:cNvPr id="92" name="TextBox 91">
                <a:extLst>
                  <a:ext uri="{FF2B5EF4-FFF2-40B4-BE49-F238E27FC236}">
                    <a16:creationId xmlns:a16="http://schemas.microsoft.com/office/drawing/2014/main" id="{B01CA841-F917-D5E2-5BF9-301DF0B780BA}"/>
                  </a:ext>
                </a:extLst>
              </p:cNvPr>
              <p:cNvSpPr txBox="1">
                <a:spLocks noRot="1" noChangeAspect="1" noMove="1" noResize="1" noEditPoints="1" noAdjustHandles="1" noChangeArrowheads="1" noChangeShapeType="1" noTextEdit="1"/>
              </p:cNvSpPr>
              <p:nvPr/>
            </p:nvSpPr>
            <p:spPr>
              <a:xfrm>
                <a:off x="4592407" y="2330396"/>
                <a:ext cx="409298" cy="470000"/>
              </a:xfrm>
              <a:prstGeom prst="rect">
                <a:avLst/>
              </a:prstGeom>
              <a:blipFill>
                <a:blip r:embed="rId8"/>
                <a:stretch>
                  <a:fillRect l="-3030" r="-5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E467649B-5AD2-2ED3-3EFC-DE8E71950210}"/>
                  </a:ext>
                </a:extLst>
              </p:cNvPr>
              <p:cNvSpPr txBox="1"/>
              <p:nvPr/>
            </p:nvSpPr>
            <p:spPr>
              <a:xfrm>
                <a:off x="2634996" y="1268699"/>
                <a:ext cx="409298" cy="4700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smtClean="0">
                              <a:solidFill>
                                <a:srgbClr val="FFFF00"/>
                              </a:solidFill>
                              <a:latin typeface="Cambria Math" panose="02040503050406030204" pitchFamily="18" charset="0"/>
                            </a:rPr>
                          </m:ctrlPr>
                        </m:sSupPr>
                        <m:e>
                          <m:r>
                            <a:rPr lang="en-US" altLang="zh-CN" sz="2400" b="1" i="1" smtClean="0">
                              <a:solidFill>
                                <a:srgbClr val="FFFF00"/>
                              </a:solidFill>
                              <a:latin typeface="Cambria Math" panose="02040503050406030204" pitchFamily="18" charset="0"/>
                            </a:rPr>
                            <m:t>𝟕𝟓</m:t>
                          </m:r>
                        </m:e>
                        <m:sup>
                          <m:r>
                            <a:rPr lang="en-US" altLang="zh-CN" sz="2400" b="1" i="1">
                              <a:solidFill>
                                <a:srgbClr val="FFFF00"/>
                              </a:solidFill>
                              <a:latin typeface="Cambria Math" panose="02040503050406030204" pitchFamily="18" charset="0"/>
                              <a:ea typeface="Cambria Math" panose="02040503050406030204" pitchFamily="18" charset="0"/>
                            </a:rPr>
                            <m:t>°</m:t>
                          </m:r>
                        </m:sup>
                      </m:sSup>
                    </m:oMath>
                  </m:oMathPara>
                </a14:m>
                <a:endParaRPr lang="en-US" sz="2400" b="1" dirty="0">
                  <a:solidFill>
                    <a:srgbClr val="FFFF00"/>
                  </a:solidFill>
                </a:endParaRPr>
              </a:p>
            </p:txBody>
          </p:sp>
        </mc:Choice>
        <mc:Fallback xmlns="">
          <p:sp>
            <p:nvSpPr>
              <p:cNvPr id="93" name="TextBox 92">
                <a:extLst>
                  <a:ext uri="{FF2B5EF4-FFF2-40B4-BE49-F238E27FC236}">
                    <a16:creationId xmlns:a16="http://schemas.microsoft.com/office/drawing/2014/main" id="{E467649B-5AD2-2ED3-3EFC-DE8E71950210}"/>
                  </a:ext>
                </a:extLst>
              </p:cNvPr>
              <p:cNvSpPr txBox="1">
                <a:spLocks noRot="1" noChangeAspect="1" noMove="1" noResize="1" noEditPoints="1" noAdjustHandles="1" noChangeArrowheads="1" noChangeShapeType="1" noTextEdit="1"/>
              </p:cNvSpPr>
              <p:nvPr/>
            </p:nvSpPr>
            <p:spPr>
              <a:xfrm>
                <a:off x="2634996" y="1268699"/>
                <a:ext cx="409298" cy="470000"/>
              </a:xfrm>
              <a:prstGeom prst="rect">
                <a:avLst/>
              </a:prstGeom>
              <a:blipFill>
                <a:blip r:embed="rId9"/>
                <a:stretch>
                  <a:fillRect l="-6061" r="-5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BEEA843F-F2C9-FD51-496D-A154B1F35049}"/>
                  </a:ext>
                </a:extLst>
              </p:cNvPr>
              <p:cNvSpPr txBox="1"/>
              <p:nvPr/>
            </p:nvSpPr>
            <p:spPr>
              <a:xfrm>
                <a:off x="3641581" y="1534786"/>
                <a:ext cx="409298" cy="4700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smtClean="0">
                              <a:solidFill>
                                <a:srgbClr val="FFFF00"/>
                              </a:solidFill>
                              <a:latin typeface="Cambria Math" panose="02040503050406030204" pitchFamily="18" charset="0"/>
                            </a:rPr>
                          </m:ctrlPr>
                        </m:sSupPr>
                        <m:e>
                          <m:r>
                            <a:rPr lang="en-US" altLang="zh-CN" sz="2400" b="1" i="1" smtClean="0">
                              <a:solidFill>
                                <a:srgbClr val="FFFF00"/>
                              </a:solidFill>
                              <a:latin typeface="Cambria Math" panose="02040503050406030204" pitchFamily="18" charset="0"/>
                            </a:rPr>
                            <m:t>𝟔𝟎</m:t>
                          </m:r>
                        </m:e>
                        <m:sup>
                          <m:r>
                            <a:rPr lang="en-US" altLang="zh-CN" sz="2400" b="1" i="1">
                              <a:solidFill>
                                <a:srgbClr val="FFFF00"/>
                              </a:solidFill>
                              <a:latin typeface="Cambria Math" panose="02040503050406030204" pitchFamily="18" charset="0"/>
                              <a:ea typeface="Cambria Math" panose="02040503050406030204" pitchFamily="18" charset="0"/>
                            </a:rPr>
                            <m:t>°</m:t>
                          </m:r>
                        </m:sup>
                      </m:sSup>
                    </m:oMath>
                  </m:oMathPara>
                </a14:m>
                <a:endParaRPr lang="en-US" sz="2400" b="1" dirty="0">
                  <a:solidFill>
                    <a:srgbClr val="FFFF00"/>
                  </a:solidFill>
                </a:endParaRPr>
              </a:p>
            </p:txBody>
          </p:sp>
        </mc:Choice>
        <mc:Fallback xmlns="">
          <p:sp>
            <p:nvSpPr>
              <p:cNvPr id="94" name="TextBox 93">
                <a:extLst>
                  <a:ext uri="{FF2B5EF4-FFF2-40B4-BE49-F238E27FC236}">
                    <a16:creationId xmlns:a16="http://schemas.microsoft.com/office/drawing/2014/main" id="{BEEA843F-F2C9-FD51-496D-A154B1F35049}"/>
                  </a:ext>
                </a:extLst>
              </p:cNvPr>
              <p:cNvSpPr txBox="1">
                <a:spLocks noRot="1" noChangeAspect="1" noMove="1" noResize="1" noEditPoints="1" noAdjustHandles="1" noChangeArrowheads="1" noChangeShapeType="1" noTextEdit="1"/>
              </p:cNvSpPr>
              <p:nvPr/>
            </p:nvSpPr>
            <p:spPr>
              <a:xfrm>
                <a:off x="3641581" y="1534786"/>
                <a:ext cx="409298" cy="470000"/>
              </a:xfrm>
              <a:prstGeom prst="rect">
                <a:avLst/>
              </a:prstGeom>
              <a:blipFill>
                <a:blip r:embed="rId10"/>
                <a:stretch>
                  <a:fillRect l="-2941" r="-470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4CF87675-82D3-311D-63B6-4F12535939C6}"/>
                  </a:ext>
                </a:extLst>
              </p:cNvPr>
              <p:cNvSpPr txBox="1"/>
              <p:nvPr/>
            </p:nvSpPr>
            <p:spPr>
              <a:xfrm>
                <a:off x="885612" y="1269717"/>
                <a:ext cx="409298" cy="4700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smtClean="0">
                              <a:solidFill>
                                <a:srgbClr val="FFFF00"/>
                              </a:solidFill>
                              <a:latin typeface="Cambria Math" panose="02040503050406030204" pitchFamily="18" charset="0"/>
                            </a:rPr>
                          </m:ctrlPr>
                        </m:sSupPr>
                        <m:e>
                          <m:r>
                            <a:rPr lang="en-US" altLang="zh-CN" sz="2400" b="1" i="1" smtClean="0">
                              <a:solidFill>
                                <a:srgbClr val="FFFF00"/>
                              </a:solidFill>
                              <a:latin typeface="Cambria Math" panose="02040503050406030204" pitchFamily="18" charset="0"/>
                            </a:rPr>
                            <m:t>𝟗𝟎</m:t>
                          </m:r>
                        </m:e>
                        <m:sup>
                          <m:r>
                            <a:rPr lang="en-US" altLang="zh-CN" sz="2400" b="1" i="1">
                              <a:solidFill>
                                <a:srgbClr val="FFFF00"/>
                              </a:solidFill>
                              <a:latin typeface="Cambria Math" panose="02040503050406030204" pitchFamily="18" charset="0"/>
                              <a:ea typeface="Cambria Math" panose="02040503050406030204" pitchFamily="18" charset="0"/>
                            </a:rPr>
                            <m:t>°</m:t>
                          </m:r>
                        </m:sup>
                      </m:sSup>
                    </m:oMath>
                  </m:oMathPara>
                </a14:m>
                <a:endParaRPr lang="en-US" sz="2400" b="1" dirty="0">
                  <a:solidFill>
                    <a:srgbClr val="FFFF00"/>
                  </a:solidFill>
                </a:endParaRPr>
              </a:p>
            </p:txBody>
          </p:sp>
        </mc:Choice>
        <mc:Fallback xmlns="">
          <p:sp>
            <p:nvSpPr>
              <p:cNvPr id="95" name="TextBox 94">
                <a:extLst>
                  <a:ext uri="{FF2B5EF4-FFF2-40B4-BE49-F238E27FC236}">
                    <a16:creationId xmlns:a16="http://schemas.microsoft.com/office/drawing/2014/main" id="{4CF87675-82D3-311D-63B6-4F12535939C6}"/>
                  </a:ext>
                </a:extLst>
              </p:cNvPr>
              <p:cNvSpPr txBox="1">
                <a:spLocks noRot="1" noChangeAspect="1" noMove="1" noResize="1" noEditPoints="1" noAdjustHandles="1" noChangeArrowheads="1" noChangeShapeType="1" noTextEdit="1"/>
              </p:cNvSpPr>
              <p:nvPr/>
            </p:nvSpPr>
            <p:spPr>
              <a:xfrm>
                <a:off x="885612" y="1269717"/>
                <a:ext cx="409298" cy="470000"/>
              </a:xfrm>
              <a:prstGeom prst="rect">
                <a:avLst/>
              </a:prstGeom>
              <a:blipFill>
                <a:blip r:embed="rId11"/>
                <a:stretch>
                  <a:fillRect l="-3030" r="-51515"/>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DD20AF77-BD73-8B83-E99D-18EFF27AC151}"/>
              </a:ext>
            </a:extLst>
          </p:cNvPr>
          <p:cNvSpPr>
            <a:spLocks noGrp="1"/>
          </p:cNvSpPr>
          <p:nvPr>
            <p:ph type="sldNum" sz="quarter" idx="12"/>
          </p:nvPr>
        </p:nvSpPr>
        <p:spPr/>
        <p:txBody>
          <a:bodyPr/>
          <a:lstStyle/>
          <a:p>
            <a:fld id="{32948EFA-1E7C-BD41-B206-9D11FECA6F57}" type="slidenum">
              <a:rPr lang="en-US" smtClean="0"/>
              <a:t>25</a:t>
            </a:fld>
            <a:endParaRPr lang="en-US"/>
          </a:p>
        </p:txBody>
      </p:sp>
      <p:sp>
        <p:nvSpPr>
          <p:cNvPr id="210" name="Oval 209">
            <a:extLst>
              <a:ext uri="{FF2B5EF4-FFF2-40B4-BE49-F238E27FC236}">
                <a16:creationId xmlns:a16="http://schemas.microsoft.com/office/drawing/2014/main" id="{1E223CAC-EDFB-FC4A-2B3D-EE2B1F791F1E}"/>
              </a:ext>
            </a:extLst>
          </p:cNvPr>
          <p:cNvSpPr/>
          <p:nvPr/>
        </p:nvSpPr>
        <p:spPr>
          <a:xfrm rot="16200000">
            <a:off x="7481807" y="1749000"/>
            <a:ext cx="1572635" cy="4182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矩形 6">
            <a:extLst>
              <a:ext uri="{FF2B5EF4-FFF2-40B4-BE49-F238E27FC236}">
                <a16:creationId xmlns:a16="http://schemas.microsoft.com/office/drawing/2014/main" id="{B20BB49C-2EC0-942A-EFF6-9D4E764E98A5}"/>
              </a:ext>
            </a:extLst>
          </p:cNvPr>
          <p:cNvSpPr/>
          <p:nvPr/>
        </p:nvSpPr>
        <p:spPr>
          <a:xfrm>
            <a:off x="10023800" y="2244132"/>
            <a:ext cx="954817" cy="10775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TextBox 6">
            <a:extLst>
              <a:ext uri="{FF2B5EF4-FFF2-40B4-BE49-F238E27FC236}">
                <a16:creationId xmlns:a16="http://schemas.microsoft.com/office/drawing/2014/main" id="{568A3EBA-02F1-F4C6-ACF9-633D3F7A7EBF}"/>
              </a:ext>
            </a:extLst>
          </p:cNvPr>
          <p:cNvSpPr txBox="1"/>
          <p:nvPr/>
        </p:nvSpPr>
        <p:spPr>
          <a:xfrm>
            <a:off x="8385083" y="455051"/>
            <a:ext cx="2237985" cy="1200329"/>
          </a:xfrm>
          <a:prstGeom prst="rect">
            <a:avLst/>
          </a:prstGeom>
          <a:noFill/>
        </p:spPr>
        <p:txBody>
          <a:bodyPr wrap="square">
            <a:spAutoFit/>
          </a:bodyPr>
          <a:lstStyle/>
          <a:p>
            <a:r>
              <a:rPr lang="en-US" sz="2400" dirty="0"/>
              <a:t>Unawareness of media portion heterogeneity</a:t>
            </a:r>
          </a:p>
        </p:txBody>
      </p:sp>
    </p:spTree>
    <p:extLst>
      <p:ext uri="{BB962C8B-B14F-4D97-AF65-F5344CB8AC3E}">
        <p14:creationId xmlns:p14="http://schemas.microsoft.com/office/powerpoint/2010/main" val="364639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3"/>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5"/>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8"/>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47"/>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44"/>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43"/>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6"/>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7"/>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38"/>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39"/>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40"/>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42"/>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35"/>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34"/>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29"/>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30"/>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31"/>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32"/>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33"/>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2"/>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1" nodeType="clickEffect">
                                  <p:stCondLst>
                                    <p:cond delay="0"/>
                                  </p:stCondLst>
                                  <p:childTnLst>
                                    <p:set>
                                      <p:cBhvr>
                                        <p:cTn id="144" dur="1" fill="hold">
                                          <p:stCondLst>
                                            <p:cond delay="0"/>
                                          </p:stCondLst>
                                        </p:cTn>
                                        <p:tgtEl>
                                          <p:spTgt spid="213"/>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210"/>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212"/>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210" grpId="0" animBg="1"/>
      <p:bldP spid="212" grpId="0" animBg="1"/>
      <p:bldP spid="21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730778-970D-1216-FE20-54839ABF44E8}"/>
              </a:ext>
            </a:extLst>
          </p:cNvPr>
          <p:cNvSpPr txBox="1"/>
          <p:nvPr/>
        </p:nvSpPr>
        <p:spPr>
          <a:xfrm>
            <a:off x="542261" y="455051"/>
            <a:ext cx="8101833" cy="646331"/>
          </a:xfrm>
          <a:prstGeom prst="rect">
            <a:avLst/>
          </a:prstGeom>
          <a:noFill/>
        </p:spPr>
        <p:txBody>
          <a:bodyPr wrap="none" rtlCol="0">
            <a:spAutoFit/>
          </a:bodyPr>
          <a:lstStyle/>
          <a:p>
            <a:r>
              <a:rPr lang="en-US" altLang="zh-CN" sz="3600" dirty="0"/>
              <a:t>Overall</a:t>
            </a:r>
            <a:r>
              <a:rPr lang="zh-CN" altLang="en-US" sz="3600" dirty="0"/>
              <a:t> </a:t>
            </a:r>
            <a:r>
              <a:rPr lang="en-US" altLang="zh-CN" sz="3600" dirty="0"/>
              <a:t>Performance: Temporal Dimension</a:t>
            </a:r>
            <a:endParaRPr lang="en-US" sz="3600" dirty="0"/>
          </a:p>
        </p:txBody>
      </p:sp>
      <p:pic>
        <p:nvPicPr>
          <p:cNvPr id="3" name="Picture 2">
            <a:extLst>
              <a:ext uri="{FF2B5EF4-FFF2-40B4-BE49-F238E27FC236}">
                <a16:creationId xmlns:a16="http://schemas.microsoft.com/office/drawing/2014/main" id="{C8A401AF-CF2B-AD80-ED27-BBCD205B2E44}"/>
              </a:ext>
            </a:extLst>
          </p:cNvPr>
          <p:cNvPicPr>
            <a:picLocks noChangeAspect="1"/>
          </p:cNvPicPr>
          <p:nvPr/>
        </p:nvPicPr>
        <p:blipFill>
          <a:blip r:embed="rId3"/>
          <a:stretch>
            <a:fillRect/>
          </a:stretch>
        </p:blipFill>
        <p:spPr>
          <a:xfrm>
            <a:off x="91301" y="3081740"/>
            <a:ext cx="8275195" cy="2992465"/>
          </a:xfrm>
          <a:prstGeom prst="rect">
            <a:avLst/>
          </a:prstGeom>
        </p:spPr>
      </p:pic>
      <p:sp>
        <p:nvSpPr>
          <p:cNvPr id="214" name="Right Bracket 213">
            <a:extLst>
              <a:ext uri="{FF2B5EF4-FFF2-40B4-BE49-F238E27FC236}">
                <a16:creationId xmlns:a16="http://schemas.microsoft.com/office/drawing/2014/main" id="{79FDF452-A4BE-C346-1D0D-0AED23E8C9EE}"/>
              </a:ext>
            </a:extLst>
          </p:cNvPr>
          <p:cNvSpPr/>
          <p:nvPr/>
        </p:nvSpPr>
        <p:spPr>
          <a:xfrm rot="16200000">
            <a:off x="3605235" y="2372512"/>
            <a:ext cx="224374" cy="1678785"/>
          </a:xfrm>
          <a:prstGeom prst="rightBracket">
            <a:avLst>
              <a:gd name="adj" fmla="val 58999"/>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15" name="Right Bracket 214">
            <a:extLst>
              <a:ext uri="{FF2B5EF4-FFF2-40B4-BE49-F238E27FC236}">
                <a16:creationId xmlns:a16="http://schemas.microsoft.com/office/drawing/2014/main" id="{77267321-B5B7-7275-337D-B4C797EB33DC}"/>
              </a:ext>
            </a:extLst>
          </p:cNvPr>
          <p:cNvSpPr/>
          <p:nvPr/>
        </p:nvSpPr>
        <p:spPr>
          <a:xfrm rot="16200000">
            <a:off x="5284021" y="2366301"/>
            <a:ext cx="224374" cy="1678785"/>
          </a:xfrm>
          <a:prstGeom prst="rightBracket">
            <a:avLst>
              <a:gd name="adj" fmla="val 58999"/>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16" name="Right Bracket 215">
            <a:extLst>
              <a:ext uri="{FF2B5EF4-FFF2-40B4-BE49-F238E27FC236}">
                <a16:creationId xmlns:a16="http://schemas.microsoft.com/office/drawing/2014/main" id="{B6CEF5E2-027D-B896-3072-627EAC5FE6B1}"/>
              </a:ext>
            </a:extLst>
          </p:cNvPr>
          <p:cNvSpPr/>
          <p:nvPr/>
        </p:nvSpPr>
        <p:spPr>
          <a:xfrm rot="16200000">
            <a:off x="6921839" y="2401057"/>
            <a:ext cx="212609" cy="1585081"/>
          </a:xfrm>
          <a:prstGeom prst="rightBracket">
            <a:avLst>
              <a:gd name="adj" fmla="val 58999"/>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17" name="Right Bracket 216">
            <a:extLst>
              <a:ext uri="{FF2B5EF4-FFF2-40B4-BE49-F238E27FC236}">
                <a16:creationId xmlns:a16="http://schemas.microsoft.com/office/drawing/2014/main" id="{4F279205-03B6-AAA1-ED82-1346091E975B}"/>
              </a:ext>
            </a:extLst>
          </p:cNvPr>
          <p:cNvSpPr/>
          <p:nvPr/>
        </p:nvSpPr>
        <p:spPr>
          <a:xfrm rot="16200000">
            <a:off x="1979182" y="2417122"/>
            <a:ext cx="212609" cy="1585081"/>
          </a:xfrm>
          <a:prstGeom prst="rightBracket">
            <a:avLst>
              <a:gd name="adj" fmla="val 58999"/>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18" name="TextBox 6">
            <a:extLst>
              <a:ext uri="{FF2B5EF4-FFF2-40B4-BE49-F238E27FC236}">
                <a16:creationId xmlns:a16="http://schemas.microsoft.com/office/drawing/2014/main" id="{D9210562-A500-4119-FE94-5917204889E0}"/>
              </a:ext>
            </a:extLst>
          </p:cNvPr>
          <p:cNvSpPr txBox="1"/>
          <p:nvPr/>
        </p:nvSpPr>
        <p:spPr>
          <a:xfrm>
            <a:off x="1540095" y="2658425"/>
            <a:ext cx="1109541" cy="461665"/>
          </a:xfrm>
          <a:prstGeom prst="rect">
            <a:avLst/>
          </a:prstGeom>
          <a:noFill/>
        </p:spPr>
        <p:txBody>
          <a:bodyPr wrap="square">
            <a:spAutoFit/>
          </a:bodyPr>
          <a:lstStyle/>
          <a:p>
            <a:pPr algn="just"/>
            <a:r>
              <a:rPr lang="en-US" sz="2400" dirty="0"/>
              <a:t>Week 1</a:t>
            </a:r>
            <a:endParaRPr lang="en-US" sz="2400" dirty="0">
              <a:effectLst/>
            </a:endParaRPr>
          </a:p>
        </p:txBody>
      </p:sp>
      <p:sp>
        <p:nvSpPr>
          <p:cNvPr id="219" name="TextBox 6">
            <a:extLst>
              <a:ext uri="{FF2B5EF4-FFF2-40B4-BE49-F238E27FC236}">
                <a16:creationId xmlns:a16="http://schemas.microsoft.com/office/drawing/2014/main" id="{3D37345D-F54E-29F8-396B-D7AB1617DC04}"/>
              </a:ext>
            </a:extLst>
          </p:cNvPr>
          <p:cNvSpPr txBox="1"/>
          <p:nvPr/>
        </p:nvSpPr>
        <p:spPr>
          <a:xfrm>
            <a:off x="3285362" y="2664588"/>
            <a:ext cx="1109541" cy="461665"/>
          </a:xfrm>
          <a:prstGeom prst="rect">
            <a:avLst/>
          </a:prstGeom>
          <a:noFill/>
        </p:spPr>
        <p:txBody>
          <a:bodyPr wrap="square">
            <a:spAutoFit/>
          </a:bodyPr>
          <a:lstStyle/>
          <a:p>
            <a:pPr algn="just"/>
            <a:r>
              <a:rPr lang="en-US" sz="2400" dirty="0"/>
              <a:t>Week 2</a:t>
            </a:r>
            <a:endParaRPr lang="en-US" sz="2400" dirty="0">
              <a:effectLst/>
            </a:endParaRPr>
          </a:p>
        </p:txBody>
      </p:sp>
      <p:sp>
        <p:nvSpPr>
          <p:cNvPr id="220" name="TextBox 6">
            <a:extLst>
              <a:ext uri="{FF2B5EF4-FFF2-40B4-BE49-F238E27FC236}">
                <a16:creationId xmlns:a16="http://schemas.microsoft.com/office/drawing/2014/main" id="{8B5875BA-33C5-1D45-BF91-FE74B5E08A01}"/>
              </a:ext>
            </a:extLst>
          </p:cNvPr>
          <p:cNvSpPr txBox="1"/>
          <p:nvPr/>
        </p:nvSpPr>
        <p:spPr>
          <a:xfrm>
            <a:off x="4888291" y="2664588"/>
            <a:ext cx="1109541" cy="461665"/>
          </a:xfrm>
          <a:prstGeom prst="rect">
            <a:avLst/>
          </a:prstGeom>
          <a:noFill/>
        </p:spPr>
        <p:txBody>
          <a:bodyPr wrap="square">
            <a:spAutoFit/>
          </a:bodyPr>
          <a:lstStyle/>
          <a:p>
            <a:pPr algn="just"/>
            <a:r>
              <a:rPr lang="en-US" sz="2400" dirty="0"/>
              <a:t>Week 3</a:t>
            </a:r>
            <a:endParaRPr lang="en-US" sz="2400" dirty="0">
              <a:effectLst/>
            </a:endParaRPr>
          </a:p>
        </p:txBody>
      </p:sp>
      <p:sp>
        <p:nvSpPr>
          <p:cNvPr id="221" name="TextBox 6">
            <a:extLst>
              <a:ext uri="{FF2B5EF4-FFF2-40B4-BE49-F238E27FC236}">
                <a16:creationId xmlns:a16="http://schemas.microsoft.com/office/drawing/2014/main" id="{0CFFD8FA-159B-F51C-FFA0-3A8E9E2440BD}"/>
              </a:ext>
            </a:extLst>
          </p:cNvPr>
          <p:cNvSpPr txBox="1"/>
          <p:nvPr/>
        </p:nvSpPr>
        <p:spPr>
          <a:xfrm>
            <a:off x="6473372" y="2658425"/>
            <a:ext cx="1109541" cy="461665"/>
          </a:xfrm>
          <a:prstGeom prst="rect">
            <a:avLst/>
          </a:prstGeom>
          <a:noFill/>
        </p:spPr>
        <p:txBody>
          <a:bodyPr wrap="square">
            <a:spAutoFit/>
          </a:bodyPr>
          <a:lstStyle/>
          <a:p>
            <a:pPr algn="just"/>
            <a:r>
              <a:rPr lang="en-US" sz="2400" dirty="0"/>
              <a:t>Week 4</a:t>
            </a:r>
            <a:endParaRPr lang="en-US" sz="2400" dirty="0">
              <a:effectLst/>
            </a:endParaRPr>
          </a:p>
        </p:txBody>
      </p:sp>
      <p:sp>
        <p:nvSpPr>
          <p:cNvPr id="222" name="Oval 221">
            <a:extLst>
              <a:ext uri="{FF2B5EF4-FFF2-40B4-BE49-F238E27FC236}">
                <a16:creationId xmlns:a16="http://schemas.microsoft.com/office/drawing/2014/main" id="{976FAA98-0B32-A0FE-2F00-FB52C0EAD27E}"/>
              </a:ext>
            </a:extLst>
          </p:cNvPr>
          <p:cNvSpPr/>
          <p:nvPr/>
        </p:nvSpPr>
        <p:spPr>
          <a:xfrm>
            <a:off x="2621488" y="3373005"/>
            <a:ext cx="2238653" cy="9636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extBox 6">
            <a:extLst>
              <a:ext uri="{FF2B5EF4-FFF2-40B4-BE49-F238E27FC236}">
                <a16:creationId xmlns:a16="http://schemas.microsoft.com/office/drawing/2014/main" id="{5E2BF528-0A4C-0D5B-FF70-4987DBA9F278}"/>
              </a:ext>
            </a:extLst>
          </p:cNvPr>
          <p:cNvSpPr txBox="1"/>
          <p:nvPr/>
        </p:nvSpPr>
        <p:spPr>
          <a:xfrm>
            <a:off x="610110" y="1311870"/>
            <a:ext cx="8139495" cy="461665"/>
          </a:xfrm>
          <a:prstGeom prst="rect">
            <a:avLst/>
          </a:prstGeom>
          <a:noFill/>
        </p:spPr>
        <p:txBody>
          <a:bodyPr wrap="square">
            <a:spAutoFit/>
          </a:bodyPr>
          <a:lstStyle/>
          <a:p>
            <a:pPr marL="342900" indent="-342900" algn="just">
              <a:buFont typeface="Arial" panose="020B0604020202020204" pitchFamily="34" charset="0"/>
              <a:buChar char="•"/>
            </a:pPr>
            <a:r>
              <a:rPr lang="en-US" sz="2400" dirty="0"/>
              <a:t>Foliage density changes (year-cycled)</a:t>
            </a:r>
          </a:p>
        </p:txBody>
      </p:sp>
      <p:sp>
        <p:nvSpPr>
          <p:cNvPr id="2" name="Slide Number Placeholder 1">
            <a:extLst>
              <a:ext uri="{FF2B5EF4-FFF2-40B4-BE49-F238E27FC236}">
                <a16:creationId xmlns:a16="http://schemas.microsoft.com/office/drawing/2014/main" id="{D4AA32FD-62B6-082E-C211-F6ABDA95AB81}"/>
              </a:ext>
            </a:extLst>
          </p:cNvPr>
          <p:cNvSpPr>
            <a:spLocks noGrp="1"/>
          </p:cNvSpPr>
          <p:nvPr>
            <p:ph type="sldNum" sz="quarter" idx="12"/>
          </p:nvPr>
        </p:nvSpPr>
        <p:spPr/>
        <p:txBody>
          <a:bodyPr/>
          <a:lstStyle/>
          <a:p>
            <a:fld id="{32948EFA-1E7C-BD41-B206-9D11FECA6F57}" type="slidenum">
              <a:rPr lang="en-US" smtClean="0"/>
              <a:t>26</a:t>
            </a:fld>
            <a:endParaRPr lang="en-US"/>
          </a:p>
        </p:txBody>
      </p:sp>
      <p:sp>
        <p:nvSpPr>
          <p:cNvPr id="5" name="Right Bracket 4">
            <a:extLst>
              <a:ext uri="{FF2B5EF4-FFF2-40B4-BE49-F238E27FC236}">
                <a16:creationId xmlns:a16="http://schemas.microsoft.com/office/drawing/2014/main" id="{96D2A231-B20B-EE4B-3CBB-DEC9C423EFE2}"/>
              </a:ext>
            </a:extLst>
          </p:cNvPr>
          <p:cNvSpPr/>
          <p:nvPr/>
        </p:nvSpPr>
        <p:spPr>
          <a:xfrm rot="16200000">
            <a:off x="2513860" y="1256948"/>
            <a:ext cx="830997" cy="3254908"/>
          </a:xfrm>
          <a:prstGeom prst="rightBracket">
            <a:avLst>
              <a:gd name="adj" fmla="val 23564"/>
            </a:avLst>
          </a:prstGeom>
          <a:ln w="38100">
            <a:solidFill>
              <a:srgbClr val="00B0F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 name="Right Bracket 5">
            <a:extLst>
              <a:ext uri="{FF2B5EF4-FFF2-40B4-BE49-F238E27FC236}">
                <a16:creationId xmlns:a16="http://schemas.microsoft.com/office/drawing/2014/main" id="{5E4C3C01-666F-DA14-9288-8F30BAFF4312}"/>
              </a:ext>
            </a:extLst>
          </p:cNvPr>
          <p:cNvSpPr/>
          <p:nvPr/>
        </p:nvSpPr>
        <p:spPr>
          <a:xfrm rot="16200000">
            <a:off x="5777732" y="1215005"/>
            <a:ext cx="830997" cy="3254908"/>
          </a:xfrm>
          <a:prstGeom prst="rightBracket">
            <a:avLst>
              <a:gd name="adj" fmla="val 23564"/>
            </a:avLst>
          </a:prstGeom>
          <a:ln w="38100">
            <a:solidFill>
              <a:srgbClr val="00B0F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4BECC155-2DB1-8182-CABC-2DD645F1001C}"/>
              </a:ext>
            </a:extLst>
          </p:cNvPr>
          <p:cNvSpPr txBox="1"/>
          <p:nvPr/>
        </p:nvSpPr>
        <p:spPr>
          <a:xfrm>
            <a:off x="2124235" y="2016949"/>
            <a:ext cx="1696708" cy="461665"/>
          </a:xfrm>
          <a:prstGeom prst="rect">
            <a:avLst/>
          </a:prstGeom>
          <a:noFill/>
        </p:spPr>
        <p:txBody>
          <a:bodyPr wrap="square">
            <a:spAutoFit/>
          </a:bodyPr>
          <a:lstStyle/>
          <a:p>
            <a:pPr algn="just"/>
            <a:r>
              <a:rPr lang="en-US" sz="2400" dirty="0"/>
              <a:t>Early spring</a:t>
            </a:r>
            <a:endParaRPr lang="en-US" sz="2400" dirty="0">
              <a:effectLst/>
            </a:endParaRPr>
          </a:p>
        </p:txBody>
      </p:sp>
      <p:sp>
        <p:nvSpPr>
          <p:cNvPr id="8" name="TextBox 7">
            <a:extLst>
              <a:ext uri="{FF2B5EF4-FFF2-40B4-BE49-F238E27FC236}">
                <a16:creationId xmlns:a16="http://schemas.microsoft.com/office/drawing/2014/main" id="{EC429853-BB9A-0145-53C5-F92F2AC2492A}"/>
              </a:ext>
            </a:extLst>
          </p:cNvPr>
          <p:cNvSpPr txBox="1"/>
          <p:nvPr/>
        </p:nvSpPr>
        <p:spPr>
          <a:xfrm>
            <a:off x="5387247" y="1984023"/>
            <a:ext cx="1696708" cy="461665"/>
          </a:xfrm>
          <a:prstGeom prst="rect">
            <a:avLst/>
          </a:prstGeom>
          <a:noFill/>
        </p:spPr>
        <p:txBody>
          <a:bodyPr wrap="square">
            <a:spAutoFit/>
          </a:bodyPr>
          <a:lstStyle/>
          <a:p>
            <a:pPr algn="just"/>
            <a:r>
              <a:rPr lang="en-US" sz="2400" dirty="0"/>
              <a:t>Late spring</a:t>
            </a:r>
            <a:endParaRPr lang="en-US" sz="2400" dirty="0">
              <a:effectLst/>
            </a:endParaRPr>
          </a:p>
        </p:txBody>
      </p:sp>
    </p:spTree>
    <p:extLst>
      <p:ext uri="{BB962C8B-B14F-4D97-AF65-F5344CB8AC3E}">
        <p14:creationId xmlns:p14="http://schemas.microsoft.com/office/powerpoint/2010/main" val="329086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animBg="1"/>
      <p:bldP spid="215" grpId="0" animBg="1"/>
      <p:bldP spid="216" grpId="0" animBg="1"/>
      <p:bldP spid="217" grpId="0" animBg="1"/>
      <p:bldP spid="218" grpId="0"/>
      <p:bldP spid="219" grpId="0"/>
      <p:bldP spid="220" grpId="0"/>
      <p:bldP spid="221" grpId="0"/>
      <p:bldP spid="222" grpId="0" animBg="1"/>
      <p:bldP spid="5" grpId="0" animBg="1"/>
      <p:bldP spid="6" grpId="0" animBg="1"/>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730778-970D-1216-FE20-54839ABF44E8}"/>
              </a:ext>
            </a:extLst>
          </p:cNvPr>
          <p:cNvSpPr txBox="1"/>
          <p:nvPr/>
        </p:nvSpPr>
        <p:spPr>
          <a:xfrm>
            <a:off x="542261" y="455051"/>
            <a:ext cx="8101833" cy="646331"/>
          </a:xfrm>
          <a:prstGeom prst="rect">
            <a:avLst/>
          </a:prstGeom>
          <a:noFill/>
        </p:spPr>
        <p:txBody>
          <a:bodyPr wrap="none" rtlCol="0">
            <a:spAutoFit/>
          </a:bodyPr>
          <a:lstStyle/>
          <a:p>
            <a:r>
              <a:rPr lang="en-US" altLang="zh-CN" sz="3600" dirty="0"/>
              <a:t>Overall</a:t>
            </a:r>
            <a:r>
              <a:rPr lang="zh-CN" altLang="en-US" sz="3600" dirty="0"/>
              <a:t> </a:t>
            </a:r>
            <a:r>
              <a:rPr lang="en-US" altLang="zh-CN" sz="3600" dirty="0"/>
              <a:t>Performance: Temporal Dimension</a:t>
            </a:r>
            <a:endParaRPr lang="en-US" sz="3600" dirty="0"/>
          </a:p>
        </p:txBody>
      </p:sp>
      <p:sp>
        <p:nvSpPr>
          <p:cNvPr id="223" name="TextBox 6">
            <a:extLst>
              <a:ext uri="{FF2B5EF4-FFF2-40B4-BE49-F238E27FC236}">
                <a16:creationId xmlns:a16="http://schemas.microsoft.com/office/drawing/2014/main" id="{5E2BF528-0A4C-0D5B-FF70-4987DBA9F278}"/>
              </a:ext>
            </a:extLst>
          </p:cNvPr>
          <p:cNvSpPr txBox="1"/>
          <p:nvPr/>
        </p:nvSpPr>
        <p:spPr>
          <a:xfrm>
            <a:off x="610110" y="1311870"/>
            <a:ext cx="8139495" cy="461665"/>
          </a:xfrm>
          <a:prstGeom prst="rect">
            <a:avLst/>
          </a:prstGeom>
          <a:noFill/>
        </p:spPr>
        <p:txBody>
          <a:bodyPr wrap="square">
            <a:spAutoFit/>
          </a:bodyPr>
          <a:lstStyle/>
          <a:p>
            <a:pPr marL="342900" indent="-342900" algn="just">
              <a:buFont typeface="Arial" panose="020B0604020202020204" pitchFamily="34" charset="0"/>
              <a:buChar char="•"/>
            </a:pPr>
            <a:r>
              <a:rPr lang="en-US" sz="2400" dirty="0"/>
              <a:t>Foliage density changes (year-cycled)</a:t>
            </a:r>
          </a:p>
        </p:txBody>
      </p:sp>
      <p:sp>
        <p:nvSpPr>
          <p:cNvPr id="2" name="Slide Number Placeholder 1">
            <a:extLst>
              <a:ext uri="{FF2B5EF4-FFF2-40B4-BE49-F238E27FC236}">
                <a16:creationId xmlns:a16="http://schemas.microsoft.com/office/drawing/2014/main" id="{D4AA32FD-62B6-082E-C211-F6ABDA95AB81}"/>
              </a:ext>
            </a:extLst>
          </p:cNvPr>
          <p:cNvSpPr>
            <a:spLocks noGrp="1"/>
          </p:cNvSpPr>
          <p:nvPr>
            <p:ph type="sldNum" sz="quarter" idx="12"/>
          </p:nvPr>
        </p:nvSpPr>
        <p:spPr/>
        <p:txBody>
          <a:bodyPr/>
          <a:lstStyle/>
          <a:p>
            <a:fld id="{32948EFA-1E7C-BD41-B206-9D11FECA6F57}" type="slidenum">
              <a:rPr lang="en-US" smtClean="0"/>
              <a:t>27</a:t>
            </a:fld>
            <a:endParaRPr lang="en-US"/>
          </a:p>
        </p:txBody>
      </p:sp>
      <p:pic>
        <p:nvPicPr>
          <p:cNvPr id="9" name="Picture 8">
            <a:extLst>
              <a:ext uri="{FF2B5EF4-FFF2-40B4-BE49-F238E27FC236}">
                <a16:creationId xmlns:a16="http://schemas.microsoft.com/office/drawing/2014/main" id="{EB004663-7332-A630-4589-AF20823A9F75}"/>
              </a:ext>
            </a:extLst>
          </p:cNvPr>
          <p:cNvPicPr>
            <a:picLocks noChangeAspect="1"/>
          </p:cNvPicPr>
          <p:nvPr/>
        </p:nvPicPr>
        <p:blipFill>
          <a:blip r:embed="rId3"/>
          <a:stretch>
            <a:fillRect/>
          </a:stretch>
        </p:blipFill>
        <p:spPr>
          <a:xfrm>
            <a:off x="5853969" y="1984023"/>
            <a:ext cx="6069113" cy="3786857"/>
          </a:xfrm>
          <a:prstGeom prst="rect">
            <a:avLst/>
          </a:prstGeom>
        </p:spPr>
      </p:pic>
      <p:pic>
        <p:nvPicPr>
          <p:cNvPr id="11" name="Picture 10" descr="A picture containing tree, outdoor, sky, plant&#10;&#10;Description automatically generated">
            <a:extLst>
              <a:ext uri="{FF2B5EF4-FFF2-40B4-BE49-F238E27FC236}">
                <a16:creationId xmlns:a16="http://schemas.microsoft.com/office/drawing/2014/main" id="{1114E642-5225-5EC6-42AC-80F184D5C7BB}"/>
              </a:ext>
            </a:extLst>
          </p:cNvPr>
          <p:cNvPicPr>
            <a:picLocks noChangeAspect="1"/>
          </p:cNvPicPr>
          <p:nvPr/>
        </p:nvPicPr>
        <p:blipFill rotWithShape="1">
          <a:blip r:embed="rId4"/>
          <a:srcRect r="9099"/>
          <a:stretch/>
        </p:blipFill>
        <p:spPr>
          <a:xfrm rot="5400000">
            <a:off x="3002716" y="2257303"/>
            <a:ext cx="3124533" cy="2577973"/>
          </a:xfrm>
          <a:prstGeom prst="rect">
            <a:avLst/>
          </a:prstGeom>
        </p:spPr>
      </p:pic>
      <p:pic>
        <p:nvPicPr>
          <p:cNvPr id="12" name="图片 8">
            <a:extLst>
              <a:ext uri="{FF2B5EF4-FFF2-40B4-BE49-F238E27FC236}">
                <a16:creationId xmlns:a16="http://schemas.microsoft.com/office/drawing/2014/main" id="{9F07B2F3-5C19-856A-D545-BFFCBA1CA1F9}"/>
              </a:ext>
            </a:extLst>
          </p:cNvPr>
          <p:cNvPicPr>
            <a:picLocks noChangeAspect="1"/>
          </p:cNvPicPr>
          <p:nvPr/>
        </p:nvPicPr>
        <p:blipFill rotWithShape="1">
          <a:blip r:embed="rId5"/>
          <a:srcRect r="9528"/>
          <a:stretch/>
        </p:blipFill>
        <p:spPr>
          <a:xfrm rot="5400000">
            <a:off x="248446" y="2277837"/>
            <a:ext cx="3124531" cy="2536904"/>
          </a:xfrm>
          <a:prstGeom prst="rect">
            <a:avLst/>
          </a:prstGeom>
        </p:spPr>
      </p:pic>
      <p:pic>
        <p:nvPicPr>
          <p:cNvPr id="14" name="Picture 13" descr="A picture containing tree, outdoor, plant, flower&#10;&#10;Description automatically generated">
            <a:extLst>
              <a:ext uri="{FF2B5EF4-FFF2-40B4-BE49-F238E27FC236}">
                <a16:creationId xmlns:a16="http://schemas.microsoft.com/office/drawing/2014/main" id="{3A6F1A9B-930F-1221-A7FD-E8143E7E4262}"/>
              </a:ext>
            </a:extLst>
          </p:cNvPr>
          <p:cNvPicPr>
            <a:picLocks noChangeAspect="1"/>
          </p:cNvPicPr>
          <p:nvPr/>
        </p:nvPicPr>
        <p:blipFill rotWithShape="1">
          <a:blip r:embed="rId6"/>
          <a:srcRect l="16049" t="12440" r="8824" b="16108"/>
          <a:stretch/>
        </p:blipFill>
        <p:spPr>
          <a:xfrm>
            <a:off x="1710836" y="4488595"/>
            <a:ext cx="3130320" cy="2232880"/>
          </a:xfrm>
          <a:prstGeom prst="rect">
            <a:avLst/>
          </a:prstGeom>
        </p:spPr>
      </p:pic>
      <p:sp>
        <p:nvSpPr>
          <p:cNvPr id="15" name="TextBox 14">
            <a:extLst>
              <a:ext uri="{FF2B5EF4-FFF2-40B4-BE49-F238E27FC236}">
                <a16:creationId xmlns:a16="http://schemas.microsoft.com/office/drawing/2014/main" id="{6F6C1046-A950-4B6D-6BBA-9F8AB503CC2C}"/>
              </a:ext>
            </a:extLst>
          </p:cNvPr>
          <p:cNvSpPr txBox="1"/>
          <p:nvPr/>
        </p:nvSpPr>
        <p:spPr>
          <a:xfrm>
            <a:off x="692969" y="2194511"/>
            <a:ext cx="1223412" cy="461665"/>
          </a:xfrm>
          <a:prstGeom prst="rect">
            <a:avLst/>
          </a:prstGeom>
          <a:noFill/>
        </p:spPr>
        <p:txBody>
          <a:bodyPr wrap="none" rtlCol="0">
            <a:spAutoFit/>
          </a:bodyPr>
          <a:lstStyle/>
          <a:p>
            <a:r>
              <a:rPr lang="en-US" sz="2400" b="1" dirty="0">
                <a:solidFill>
                  <a:srgbClr val="FFFF00"/>
                </a:solidFill>
              </a:rPr>
              <a:t>Autumn</a:t>
            </a:r>
          </a:p>
        </p:txBody>
      </p:sp>
      <p:sp>
        <p:nvSpPr>
          <p:cNvPr id="16" name="TextBox 15">
            <a:extLst>
              <a:ext uri="{FF2B5EF4-FFF2-40B4-BE49-F238E27FC236}">
                <a16:creationId xmlns:a16="http://schemas.microsoft.com/office/drawing/2014/main" id="{B26F1CD3-4581-6FC9-C9A2-15FD291F39FE}"/>
              </a:ext>
            </a:extLst>
          </p:cNvPr>
          <p:cNvSpPr txBox="1"/>
          <p:nvPr/>
        </p:nvSpPr>
        <p:spPr>
          <a:xfrm>
            <a:off x="3585282" y="2164496"/>
            <a:ext cx="2313302" cy="830997"/>
          </a:xfrm>
          <a:prstGeom prst="rect">
            <a:avLst/>
          </a:prstGeom>
          <a:noFill/>
        </p:spPr>
        <p:txBody>
          <a:bodyPr wrap="square" rtlCol="0">
            <a:spAutoFit/>
          </a:bodyPr>
          <a:lstStyle/>
          <a:p>
            <a:r>
              <a:rPr lang="en-US" sz="2400" b="1" dirty="0">
                <a:solidFill>
                  <a:srgbClr val="FFFF00"/>
                </a:solidFill>
              </a:rPr>
              <a:t>Spring without flowers &amp; leaves</a:t>
            </a:r>
          </a:p>
        </p:txBody>
      </p:sp>
      <p:sp>
        <p:nvSpPr>
          <p:cNvPr id="17" name="TextBox 16">
            <a:extLst>
              <a:ext uri="{FF2B5EF4-FFF2-40B4-BE49-F238E27FC236}">
                <a16:creationId xmlns:a16="http://schemas.microsoft.com/office/drawing/2014/main" id="{B550E0BF-C7FD-0CCC-B26A-5B9D512D8C28}"/>
              </a:ext>
            </a:extLst>
          </p:cNvPr>
          <p:cNvSpPr txBox="1"/>
          <p:nvPr/>
        </p:nvSpPr>
        <p:spPr>
          <a:xfrm>
            <a:off x="2085109" y="5890478"/>
            <a:ext cx="2348346" cy="830997"/>
          </a:xfrm>
          <a:prstGeom prst="rect">
            <a:avLst/>
          </a:prstGeom>
          <a:noFill/>
        </p:spPr>
        <p:txBody>
          <a:bodyPr wrap="square" rtlCol="0">
            <a:spAutoFit/>
          </a:bodyPr>
          <a:lstStyle/>
          <a:p>
            <a:r>
              <a:rPr lang="en-US" sz="2400" b="1" dirty="0">
                <a:solidFill>
                  <a:srgbClr val="FFFF00"/>
                </a:solidFill>
              </a:rPr>
              <a:t>Spring with flowers &amp; leaves</a:t>
            </a:r>
          </a:p>
        </p:txBody>
      </p:sp>
    </p:spTree>
    <p:extLst>
      <p:ext uri="{BB962C8B-B14F-4D97-AF65-F5344CB8AC3E}">
        <p14:creationId xmlns:p14="http://schemas.microsoft.com/office/powerpoint/2010/main" val="249352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730778-970D-1216-FE20-54839ABF44E8}"/>
              </a:ext>
            </a:extLst>
          </p:cNvPr>
          <p:cNvSpPr txBox="1"/>
          <p:nvPr/>
        </p:nvSpPr>
        <p:spPr>
          <a:xfrm>
            <a:off x="542261" y="455051"/>
            <a:ext cx="8101833" cy="646331"/>
          </a:xfrm>
          <a:prstGeom prst="rect">
            <a:avLst/>
          </a:prstGeom>
          <a:noFill/>
        </p:spPr>
        <p:txBody>
          <a:bodyPr wrap="none" rtlCol="0">
            <a:spAutoFit/>
          </a:bodyPr>
          <a:lstStyle/>
          <a:p>
            <a:r>
              <a:rPr lang="en-US" altLang="zh-CN" sz="3600" dirty="0"/>
              <a:t>Overall</a:t>
            </a:r>
            <a:r>
              <a:rPr lang="zh-CN" altLang="en-US" sz="3600" dirty="0"/>
              <a:t> </a:t>
            </a:r>
            <a:r>
              <a:rPr lang="en-US" altLang="zh-CN" sz="3600" dirty="0"/>
              <a:t>Performance: Temporal Dimension</a:t>
            </a:r>
            <a:endParaRPr lang="en-US" sz="3600" dirty="0"/>
          </a:p>
        </p:txBody>
      </p:sp>
      <p:sp>
        <p:nvSpPr>
          <p:cNvPr id="223" name="TextBox 6">
            <a:extLst>
              <a:ext uri="{FF2B5EF4-FFF2-40B4-BE49-F238E27FC236}">
                <a16:creationId xmlns:a16="http://schemas.microsoft.com/office/drawing/2014/main" id="{5E2BF528-0A4C-0D5B-FF70-4987DBA9F278}"/>
              </a:ext>
            </a:extLst>
          </p:cNvPr>
          <p:cNvSpPr txBox="1"/>
          <p:nvPr/>
        </p:nvSpPr>
        <p:spPr>
          <a:xfrm>
            <a:off x="610110" y="1311870"/>
            <a:ext cx="8139495" cy="830997"/>
          </a:xfrm>
          <a:prstGeom prst="rect">
            <a:avLst/>
          </a:prstGeom>
          <a:noFill/>
        </p:spPr>
        <p:txBody>
          <a:bodyPr wrap="square">
            <a:spAutoFit/>
          </a:bodyPr>
          <a:lstStyle/>
          <a:p>
            <a:pPr marL="342900" indent="-342900" algn="just">
              <a:buFont typeface="Arial" panose="020B0604020202020204" pitchFamily="34" charset="0"/>
              <a:buChar char="•"/>
            </a:pPr>
            <a:r>
              <a:rPr lang="en-US" sz="2400" dirty="0"/>
              <a:t>Foliage density changes (year-cycled)</a:t>
            </a:r>
          </a:p>
          <a:p>
            <a:pPr marL="342900" indent="-342900" algn="just">
              <a:buFont typeface="Arial" panose="020B0604020202020204" pitchFamily="34" charset="0"/>
              <a:buChar char="•"/>
            </a:pPr>
            <a:r>
              <a:rPr lang="en-US" sz="2400" dirty="0"/>
              <a:t>Long-term foliage shape changes (several years)</a:t>
            </a:r>
          </a:p>
        </p:txBody>
      </p:sp>
      <p:sp>
        <p:nvSpPr>
          <p:cNvPr id="2" name="Slide Number Placeholder 1">
            <a:extLst>
              <a:ext uri="{FF2B5EF4-FFF2-40B4-BE49-F238E27FC236}">
                <a16:creationId xmlns:a16="http://schemas.microsoft.com/office/drawing/2014/main" id="{D4AA32FD-62B6-082E-C211-F6ABDA95AB81}"/>
              </a:ext>
            </a:extLst>
          </p:cNvPr>
          <p:cNvSpPr>
            <a:spLocks noGrp="1"/>
          </p:cNvSpPr>
          <p:nvPr>
            <p:ph type="sldNum" sz="quarter" idx="12"/>
          </p:nvPr>
        </p:nvSpPr>
        <p:spPr/>
        <p:txBody>
          <a:bodyPr/>
          <a:lstStyle/>
          <a:p>
            <a:fld id="{32948EFA-1E7C-BD41-B206-9D11FECA6F57}" type="slidenum">
              <a:rPr lang="en-US" smtClean="0"/>
              <a:t>28</a:t>
            </a:fld>
            <a:endParaRPr lang="en-US"/>
          </a:p>
        </p:txBody>
      </p:sp>
      <p:pic>
        <p:nvPicPr>
          <p:cNvPr id="9" name="Picture 8">
            <a:extLst>
              <a:ext uri="{FF2B5EF4-FFF2-40B4-BE49-F238E27FC236}">
                <a16:creationId xmlns:a16="http://schemas.microsoft.com/office/drawing/2014/main" id="{93BA9C8A-1305-7FD2-BA91-CA173B235AA7}"/>
              </a:ext>
            </a:extLst>
          </p:cNvPr>
          <p:cNvPicPr>
            <a:picLocks noChangeAspect="1"/>
          </p:cNvPicPr>
          <p:nvPr/>
        </p:nvPicPr>
        <p:blipFill>
          <a:blip r:embed="rId3"/>
          <a:stretch>
            <a:fillRect/>
          </a:stretch>
        </p:blipFill>
        <p:spPr>
          <a:xfrm>
            <a:off x="6162675" y="2338834"/>
            <a:ext cx="5173859" cy="3548641"/>
          </a:xfrm>
          <a:prstGeom prst="rect">
            <a:avLst/>
          </a:prstGeom>
        </p:spPr>
      </p:pic>
      <p:grpSp>
        <p:nvGrpSpPr>
          <p:cNvPr id="10" name="组合 4">
            <a:extLst>
              <a:ext uri="{FF2B5EF4-FFF2-40B4-BE49-F238E27FC236}">
                <a16:creationId xmlns:a16="http://schemas.microsoft.com/office/drawing/2014/main" id="{B2BBE90F-1089-A07B-1083-C6BDD03AD69F}"/>
              </a:ext>
            </a:extLst>
          </p:cNvPr>
          <p:cNvGrpSpPr/>
          <p:nvPr/>
        </p:nvGrpSpPr>
        <p:grpSpPr>
          <a:xfrm>
            <a:off x="1135855" y="3200400"/>
            <a:ext cx="1395316" cy="1970265"/>
            <a:chOff x="1453678" y="2763544"/>
            <a:chExt cx="528295" cy="647757"/>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11" name="椭圆 5">
              <a:extLst>
                <a:ext uri="{FF2B5EF4-FFF2-40B4-BE49-F238E27FC236}">
                  <a16:creationId xmlns:a16="http://schemas.microsoft.com/office/drawing/2014/main" id="{C9C85017-7C96-B406-3D29-875A22CDAEA5}"/>
                </a:ext>
              </a:extLst>
            </p:cNvPr>
            <p:cNvSpPr/>
            <p:nvPr/>
          </p:nvSpPr>
          <p:spPr>
            <a:xfrm>
              <a:off x="1453678" y="2763544"/>
              <a:ext cx="528295" cy="528295"/>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12" name="矩形 6">
              <a:extLst>
                <a:ext uri="{FF2B5EF4-FFF2-40B4-BE49-F238E27FC236}">
                  <a16:creationId xmlns:a16="http://schemas.microsoft.com/office/drawing/2014/main" id="{1C5A699D-E276-BF6B-312E-3220CBB090B9}"/>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3" name="组合 4">
            <a:extLst>
              <a:ext uri="{FF2B5EF4-FFF2-40B4-BE49-F238E27FC236}">
                <a16:creationId xmlns:a16="http://schemas.microsoft.com/office/drawing/2014/main" id="{9E860476-B31A-EA42-ECA7-30F59DAB1BE4}"/>
              </a:ext>
            </a:extLst>
          </p:cNvPr>
          <p:cNvGrpSpPr/>
          <p:nvPr/>
        </p:nvGrpSpPr>
        <p:grpSpPr>
          <a:xfrm>
            <a:off x="3650041" y="3444765"/>
            <a:ext cx="1206556" cy="1725899"/>
            <a:chOff x="1486919" y="2843883"/>
            <a:chExt cx="456827" cy="567418"/>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14" name="椭圆 5">
              <a:extLst>
                <a:ext uri="{FF2B5EF4-FFF2-40B4-BE49-F238E27FC236}">
                  <a16:creationId xmlns:a16="http://schemas.microsoft.com/office/drawing/2014/main" id="{D534DF11-D397-8458-39C8-92F3B66EDF39}"/>
                </a:ext>
              </a:extLst>
            </p:cNvPr>
            <p:cNvSpPr/>
            <p:nvPr/>
          </p:nvSpPr>
          <p:spPr>
            <a:xfrm>
              <a:off x="1486919" y="2843883"/>
              <a:ext cx="456827" cy="453139"/>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15" name="矩形 6">
              <a:extLst>
                <a:ext uri="{FF2B5EF4-FFF2-40B4-BE49-F238E27FC236}">
                  <a16:creationId xmlns:a16="http://schemas.microsoft.com/office/drawing/2014/main" id="{759C9224-C507-A7F7-B7D5-2DE7E4B4436A}"/>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sp>
        <p:nvSpPr>
          <p:cNvPr id="16" name="TextBox 15">
            <a:extLst>
              <a:ext uri="{FF2B5EF4-FFF2-40B4-BE49-F238E27FC236}">
                <a16:creationId xmlns:a16="http://schemas.microsoft.com/office/drawing/2014/main" id="{8172BF3F-E1A0-4468-0F49-BEC2FD1C554E}"/>
              </a:ext>
            </a:extLst>
          </p:cNvPr>
          <p:cNvSpPr txBox="1"/>
          <p:nvPr/>
        </p:nvSpPr>
        <p:spPr>
          <a:xfrm>
            <a:off x="1372525" y="5656643"/>
            <a:ext cx="1696708" cy="461665"/>
          </a:xfrm>
          <a:prstGeom prst="rect">
            <a:avLst/>
          </a:prstGeom>
          <a:noFill/>
        </p:spPr>
        <p:txBody>
          <a:bodyPr wrap="square">
            <a:spAutoFit/>
          </a:bodyPr>
          <a:lstStyle/>
          <a:p>
            <a:pPr algn="just"/>
            <a:r>
              <a:rPr lang="en-US" sz="2400" dirty="0"/>
              <a:t>Fitting</a:t>
            </a:r>
            <a:endParaRPr lang="en-US" sz="2400" dirty="0">
              <a:effectLst/>
            </a:endParaRPr>
          </a:p>
        </p:txBody>
      </p:sp>
      <p:sp>
        <p:nvSpPr>
          <p:cNvPr id="17" name="TextBox 16">
            <a:extLst>
              <a:ext uri="{FF2B5EF4-FFF2-40B4-BE49-F238E27FC236}">
                <a16:creationId xmlns:a16="http://schemas.microsoft.com/office/drawing/2014/main" id="{5C2A65C4-8391-21B7-B132-0909BB4A0C2A}"/>
              </a:ext>
            </a:extLst>
          </p:cNvPr>
          <p:cNvSpPr txBox="1"/>
          <p:nvPr/>
        </p:nvSpPr>
        <p:spPr>
          <a:xfrm>
            <a:off x="3919196" y="5656643"/>
            <a:ext cx="1066556" cy="461665"/>
          </a:xfrm>
          <a:prstGeom prst="rect">
            <a:avLst/>
          </a:prstGeom>
          <a:noFill/>
        </p:spPr>
        <p:txBody>
          <a:bodyPr wrap="square">
            <a:spAutoFit/>
          </a:bodyPr>
          <a:lstStyle/>
          <a:p>
            <a:pPr algn="just"/>
            <a:r>
              <a:rPr lang="en-US" sz="2400" dirty="0"/>
              <a:t>Test</a:t>
            </a:r>
            <a:endParaRPr lang="en-US" sz="2400" dirty="0">
              <a:effectLst/>
            </a:endParaRPr>
          </a:p>
        </p:txBody>
      </p:sp>
      <p:cxnSp>
        <p:nvCxnSpPr>
          <p:cNvPr id="18" name="直接连接符 21">
            <a:extLst>
              <a:ext uri="{FF2B5EF4-FFF2-40B4-BE49-F238E27FC236}">
                <a16:creationId xmlns:a16="http://schemas.microsoft.com/office/drawing/2014/main" id="{A5428CB9-A1C4-FDE4-9662-2006A16CC8AF}"/>
              </a:ext>
            </a:extLst>
          </p:cNvPr>
          <p:cNvCxnSpPr>
            <a:cxnSpLocks/>
          </p:cNvCxnSpPr>
          <p:nvPr/>
        </p:nvCxnSpPr>
        <p:spPr>
          <a:xfrm>
            <a:off x="2540548" y="3035537"/>
            <a:ext cx="0" cy="1134756"/>
          </a:xfrm>
          <a:prstGeom prst="line">
            <a:avLst/>
          </a:prstGeom>
          <a:ln w="28575"/>
        </p:spPr>
        <p:style>
          <a:lnRef idx="1">
            <a:schemeClr val="dk1"/>
          </a:lnRef>
          <a:fillRef idx="0">
            <a:schemeClr val="dk1"/>
          </a:fillRef>
          <a:effectRef idx="0">
            <a:schemeClr val="dk1"/>
          </a:effectRef>
          <a:fontRef idx="minor">
            <a:schemeClr val="tx1"/>
          </a:fontRef>
        </p:style>
      </p:cxnSp>
      <p:cxnSp>
        <p:nvCxnSpPr>
          <p:cNvPr id="19" name="直接箭头连接符 22">
            <a:extLst>
              <a:ext uri="{FF2B5EF4-FFF2-40B4-BE49-F238E27FC236}">
                <a16:creationId xmlns:a16="http://schemas.microsoft.com/office/drawing/2014/main" id="{ACD44581-2789-8CFE-9FFE-A1FD7BA8FCBB}"/>
              </a:ext>
            </a:extLst>
          </p:cNvPr>
          <p:cNvCxnSpPr>
            <a:cxnSpLocks/>
          </p:cNvCxnSpPr>
          <p:nvPr/>
        </p:nvCxnSpPr>
        <p:spPr>
          <a:xfrm>
            <a:off x="1131519" y="3121802"/>
            <a:ext cx="1409029"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直接连接符 21">
            <a:extLst>
              <a:ext uri="{FF2B5EF4-FFF2-40B4-BE49-F238E27FC236}">
                <a16:creationId xmlns:a16="http://schemas.microsoft.com/office/drawing/2014/main" id="{14B5CD73-0467-ED75-01D5-784ED53CB3DC}"/>
              </a:ext>
            </a:extLst>
          </p:cNvPr>
          <p:cNvCxnSpPr>
            <a:cxnSpLocks/>
          </p:cNvCxnSpPr>
          <p:nvPr/>
        </p:nvCxnSpPr>
        <p:spPr>
          <a:xfrm>
            <a:off x="1123498" y="3035537"/>
            <a:ext cx="0" cy="1152009"/>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直接箭头连接符 22">
            <a:extLst>
              <a:ext uri="{FF2B5EF4-FFF2-40B4-BE49-F238E27FC236}">
                <a16:creationId xmlns:a16="http://schemas.microsoft.com/office/drawing/2014/main" id="{AD92E208-C2F8-A1A5-0D5F-5608457B0EB6}"/>
              </a:ext>
            </a:extLst>
          </p:cNvPr>
          <p:cNvCxnSpPr>
            <a:cxnSpLocks/>
          </p:cNvCxnSpPr>
          <p:nvPr/>
        </p:nvCxnSpPr>
        <p:spPr>
          <a:xfrm flipV="1">
            <a:off x="2121129" y="3189724"/>
            <a:ext cx="0" cy="198094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6">
                <a:extLst>
                  <a:ext uri="{FF2B5EF4-FFF2-40B4-BE49-F238E27FC236}">
                    <a16:creationId xmlns:a16="http://schemas.microsoft.com/office/drawing/2014/main" id="{8E7ED49C-69F8-661A-E894-91F71D271ECA}"/>
                  </a:ext>
                </a:extLst>
              </p:cNvPr>
              <p:cNvSpPr txBox="1"/>
              <p:nvPr/>
            </p:nvSpPr>
            <p:spPr>
              <a:xfrm>
                <a:off x="2100970" y="4615158"/>
                <a:ext cx="1556357" cy="4616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𝐻</m:t>
                      </m:r>
                      <m:r>
                        <a:rPr lang="en-US" sz="2400" b="0" i="1" smtClean="0">
                          <a:latin typeface="Cambria Math" panose="02040503050406030204" pitchFamily="18" charset="0"/>
                        </a:rPr>
                        <m:t>=6.1 </m:t>
                      </m:r>
                      <m:r>
                        <a:rPr lang="en-US" sz="2400" b="0" i="1" smtClean="0">
                          <a:latin typeface="Cambria Math" panose="02040503050406030204" pitchFamily="18" charset="0"/>
                        </a:rPr>
                        <m:t>𝑚</m:t>
                      </m:r>
                    </m:oMath>
                  </m:oMathPara>
                </a14:m>
                <a:endParaRPr lang="en-US" sz="2400" dirty="0">
                  <a:effectLst/>
                </a:endParaRPr>
              </a:p>
            </p:txBody>
          </p:sp>
        </mc:Choice>
        <mc:Fallback xmlns="">
          <p:sp>
            <p:nvSpPr>
              <p:cNvPr id="22" name="TextBox 6">
                <a:extLst>
                  <a:ext uri="{FF2B5EF4-FFF2-40B4-BE49-F238E27FC236}">
                    <a16:creationId xmlns:a16="http://schemas.microsoft.com/office/drawing/2014/main" id="{8E7ED49C-69F8-661A-E894-91F71D271ECA}"/>
                  </a:ext>
                </a:extLst>
              </p:cNvPr>
              <p:cNvSpPr txBox="1">
                <a:spLocks noRot="1" noChangeAspect="1" noMove="1" noResize="1" noEditPoints="1" noAdjustHandles="1" noChangeArrowheads="1" noChangeShapeType="1" noTextEdit="1"/>
              </p:cNvSpPr>
              <p:nvPr/>
            </p:nvSpPr>
            <p:spPr>
              <a:xfrm>
                <a:off x="2100970" y="4615158"/>
                <a:ext cx="1556357" cy="461665"/>
              </a:xfrm>
              <a:prstGeom prst="rect">
                <a:avLst/>
              </a:prstGeom>
              <a:blipFill>
                <a:blip r:embed="rId4"/>
                <a:stretch>
                  <a:fillRect l="-813"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6">
                <a:extLst>
                  <a:ext uri="{FF2B5EF4-FFF2-40B4-BE49-F238E27FC236}">
                    <a16:creationId xmlns:a16="http://schemas.microsoft.com/office/drawing/2014/main" id="{FDDCC98E-99F3-60CC-933F-EA2EF2A432EC}"/>
                  </a:ext>
                </a:extLst>
              </p:cNvPr>
              <p:cNvSpPr txBox="1"/>
              <p:nvPr/>
            </p:nvSpPr>
            <p:spPr>
              <a:xfrm>
                <a:off x="1725643" y="2631025"/>
                <a:ext cx="1556351" cy="4616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𝐷</m:t>
                      </m:r>
                      <m:r>
                        <a:rPr lang="en-US" sz="2400" b="0" i="1" smtClean="0">
                          <a:latin typeface="Cambria Math" panose="02040503050406030204" pitchFamily="18" charset="0"/>
                        </a:rPr>
                        <m:t>=5.6 </m:t>
                      </m:r>
                      <m:r>
                        <a:rPr lang="en-US" sz="2400" b="0" i="1" smtClean="0">
                          <a:latin typeface="Cambria Math" panose="02040503050406030204" pitchFamily="18" charset="0"/>
                        </a:rPr>
                        <m:t>𝑚</m:t>
                      </m:r>
                    </m:oMath>
                  </m:oMathPara>
                </a14:m>
                <a:endParaRPr lang="en-US" sz="2400" dirty="0">
                  <a:effectLst/>
                </a:endParaRPr>
              </a:p>
            </p:txBody>
          </p:sp>
        </mc:Choice>
        <mc:Fallback xmlns="">
          <p:sp>
            <p:nvSpPr>
              <p:cNvPr id="23" name="TextBox 6">
                <a:extLst>
                  <a:ext uri="{FF2B5EF4-FFF2-40B4-BE49-F238E27FC236}">
                    <a16:creationId xmlns:a16="http://schemas.microsoft.com/office/drawing/2014/main" id="{FDDCC98E-99F3-60CC-933F-EA2EF2A432EC}"/>
                  </a:ext>
                </a:extLst>
              </p:cNvPr>
              <p:cNvSpPr txBox="1">
                <a:spLocks noRot="1" noChangeAspect="1" noMove="1" noResize="1" noEditPoints="1" noAdjustHandles="1" noChangeArrowheads="1" noChangeShapeType="1" noTextEdit="1"/>
              </p:cNvSpPr>
              <p:nvPr/>
            </p:nvSpPr>
            <p:spPr>
              <a:xfrm>
                <a:off x="1725643" y="2631025"/>
                <a:ext cx="1556351" cy="461665"/>
              </a:xfrm>
              <a:prstGeom prst="rect">
                <a:avLst/>
              </a:prstGeom>
              <a:blipFill>
                <a:blip r:embed="rId5"/>
                <a:stretch>
                  <a:fillRect l="-806"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6">
                <a:extLst>
                  <a:ext uri="{FF2B5EF4-FFF2-40B4-BE49-F238E27FC236}">
                    <a16:creationId xmlns:a16="http://schemas.microsoft.com/office/drawing/2014/main" id="{A4A018A5-0737-0AFB-DB4A-CB5E6B4A0FDF}"/>
                  </a:ext>
                </a:extLst>
              </p:cNvPr>
              <p:cNvSpPr txBox="1"/>
              <p:nvPr/>
            </p:nvSpPr>
            <p:spPr>
              <a:xfrm>
                <a:off x="3920867" y="2649754"/>
                <a:ext cx="1556351" cy="4616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𝐷</m:t>
                      </m:r>
                      <m:r>
                        <a:rPr lang="en-US" sz="2400" b="0" i="1" smtClean="0">
                          <a:latin typeface="Cambria Math" panose="02040503050406030204" pitchFamily="18" charset="0"/>
                        </a:rPr>
                        <m:t>=5.2 </m:t>
                      </m:r>
                      <m:r>
                        <a:rPr lang="en-US" sz="2400" b="0" i="1" smtClean="0">
                          <a:latin typeface="Cambria Math" panose="02040503050406030204" pitchFamily="18" charset="0"/>
                        </a:rPr>
                        <m:t>𝑚</m:t>
                      </m:r>
                    </m:oMath>
                  </m:oMathPara>
                </a14:m>
                <a:endParaRPr lang="en-US" sz="2400" dirty="0">
                  <a:effectLst/>
                </a:endParaRPr>
              </a:p>
            </p:txBody>
          </p:sp>
        </mc:Choice>
        <mc:Fallback xmlns="">
          <p:sp>
            <p:nvSpPr>
              <p:cNvPr id="30" name="TextBox 6">
                <a:extLst>
                  <a:ext uri="{FF2B5EF4-FFF2-40B4-BE49-F238E27FC236}">
                    <a16:creationId xmlns:a16="http://schemas.microsoft.com/office/drawing/2014/main" id="{A4A018A5-0737-0AFB-DB4A-CB5E6B4A0FDF}"/>
                  </a:ext>
                </a:extLst>
              </p:cNvPr>
              <p:cNvSpPr txBox="1">
                <a:spLocks noRot="1" noChangeAspect="1" noMove="1" noResize="1" noEditPoints="1" noAdjustHandles="1" noChangeArrowheads="1" noChangeShapeType="1" noTextEdit="1"/>
              </p:cNvSpPr>
              <p:nvPr/>
            </p:nvSpPr>
            <p:spPr>
              <a:xfrm>
                <a:off x="3920867" y="2649754"/>
                <a:ext cx="1556351" cy="461665"/>
              </a:xfrm>
              <a:prstGeom prst="rect">
                <a:avLst/>
              </a:prstGeom>
              <a:blipFill>
                <a:blip r:embed="rId6"/>
                <a:stretch>
                  <a:fillRect l="-806"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6">
                <a:extLst>
                  <a:ext uri="{FF2B5EF4-FFF2-40B4-BE49-F238E27FC236}">
                    <a16:creationId xmlns:a16="http://schemas.microsoft.com/office/drawing/2014/main" id="{7150DEB9-BF9D-AC76-0FFC-A5E9D9AB6CE4}"/>
                  </a:ext>
                </a:extLst>
              </p:cNvPr>
              <p:cNvSpPr txBox="1"/>
              <p:nvPr/>
            </p:nvSpPr>
            <p:spPr>
              <a:xfrm>
                <a:off x="4517425" y="4615158"/>
                <a:ext cx="1556357" cy="4616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𝐻</m:t>
                      </m:r>
                      <m:r>
                        <a:rPr lang="en-US" sz="2400" b="0" i="1" smtClean="0">
                          <a:latin typeface="Cambria Math" panose="02040503050406030204" pitchFamily="18" charset="0"/>
                        </a:rPr>
                        <m:t>=4.5 </m:t>
                      </m:r>
                      <m:r>
                        <a:rPr lang="en-US" sz="2400" b="0" i="1" smtClean="0">
                          <a:latin typeface="Cambria Math" panose="02040503050406030204" pitchFamily="18" charset="0"/>
                        </a:rPr>
                        <m:t>𝑚</m:t>
                      </m:r>
                    </m:oMath>
                  </m:oMathPara>
                </a14:m>
                <a:endParaRPr lang="en-US" sz="2400" dirty="0">
                  <a:effectLst/>
                </a:endParaRPr>
              </a:p>
            </p:txBody>
          </p:sp>
        </mc:Choice>
        <mc:Fallback xmlns="">
          <p:sp>
            <p:nvSpPr>
              <p:cNvPr id="31" name="TextBox 6">
                <a:extLst>
                  <a:ext uri="{FF2B5EF4-FFF2-40B4-BE49-F238E27FC236}">
                    <a16:creationId xmlns:a16="http://schemas.microsoft.com/office/drawing/2014/main" id="{7150DEB9-BF9D-AC76-0FFC-A5E9D9AB6CE4}"/>
                  </a:ext>
                </a:extLst>
              </p:cNvPr>
              <p:cNvSpPr txBox="1">
                <a:spLocks noRot="1" noChangeAspect="1" noMove="1" noResize="1" noEditPoints="1" noAdjustHandles="1" noChangeArrowheads="1" noChangeShapeType="1" noTextEdit="1"/>
              </p:cNvSpPr>
              <p:nvPr/>
            </p:nvSpPr>
            <p:spPr>
              <a:xfrm>
                <a:off x="4517425" y="4615158"/>
                <a:ext cx="1556357" cy="461665"/>
              </a:xfrm>
              <a:prstGeom prst="rect">
                <a:avLst/>
              </a:prstGeom>
              <a:blipFill>
                <a:blip r:embed="rId7"/>
                <a:stretch>
                  <a:fillRect l="-806" b="-21622"/>
                </a:stretch>
              </a:blipFill>
            </p:spPr>
            <p:txBody>
              <a:bodyPr/>
              <a:lstStyle/>
              <a:p>
                <a:r>
                  <a:rPr lang="en-US">
                    <a:noFill/>
                  </a:rPr>
                  <a:t> </a:t>
                </a:r>
              </a:p>
            </p:txBody>
          </p:sp>
        </mc:Fallback>
      </mc:AlternateContent>
      <p:cxnSp>
        <p:nvCxnSpPr>
          <p:cNvPr id="32" name="直接箭头连接符 22">
            <a:extLst>
              <a:ext uri="{FF2B5EF4-FFF2-40B4-BE49-F238E27FC236}">
                <a16:creationId xmlns:a16="http://schemas.microsoft.com/office/drawing/2014/main" id="{B922A329-3CAB-E0B5-2BDF-D35A2BFBBF40}"/>
              </a:ext>
            </a:extLst>
          </p:cNvPr>
          <p:cNvCxnSpPr>
            <a:cxnSpLocks/>
          </p:cNvCxnSpPr>
          <p:nvPr/>
        </p:nvCxnSpPr>
        <p:spPr>
          <a:xfrm flipV="1">
            <a:off x="4534137" y="3429000"/>
            <a:ext cx="0" cy="1741664"/>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接连接符 21">
            <a:extLst>
              <a:ext uri="{FF2B5EF4-FFF2-40B4-BE49-F238E27FC236}">
                <a16:creationId xmlns:a16="http://schemas.microsoft.com/office/drawing/2014/main" id="{7F1A55B0-40F5-D732-9E69-05BE259D5424}"/>
              </a:ext>
            </a:extLst>
          </p:cNvPr>
          <p:cNvCxnSpPr>
            <a:cxnSpLocks/>
          </p:cNvCxnSpPr>
          <p:nvPr/>
        </p:nvCxnSpPr>
        <p:spPr>
          <a:xfrm>
            <a:off x="4871942" y="3285213"/>
            <a:ext cx="0" cy="1134756"/>
          </a:xfrm>
          <a:prstGeom prst="line">
            <a:avLst/>
          </a:prstGeom>
          <a:ln w="28575"/>
        </p:spPr>
        <p:style>
          <a:lnRef idx="1">
            <a:schemeClr val="dk1"/>
          </a:lnRef>
          <a:fillRef idx="0">
            <a:schemeClr val="dk1"/>
          </a:fillRef>
          <a:effectRef idx="0">
            <a:schemeClr val="dk1"/>
          </a:effectRef>
          <a:fontRef idx="minor">
            <a:schemeClr val="tx1"/>
          </a:fontRef>
        </p:style>
      </p:cxnSp>
      <p:cxnSp>
        <p:nvCxnSpPr>
          <p:cNvPr id="35" name="直接箭头连接符 22">
            <a:extLst>
              <a:ext uri="{FF2B5EF4-FFF2-40B4-BE49-F238E27FC236}">
                <a16:creationId xmlns:a16="http://schemas.microsoft.com/office/drawing/2014/main" id="{0DFD9D49-068A-FF56-DDC5-773B77F8D245}"/>
              </a:ext>
            </a:extLst>
          </p:cNvPr>
          <p:cNvCxnSpPr>
            <a:cxnSpLocks/>
          </p:cNvCxnSpPr>
          <p:nvPr/>
        </p:nvCxnSpPr>
        <p:spPr>
          <a:xfrm>
            <a:off x="3647741" y="3371478"/>
            <a:ext cx="1224201"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直接连接符 21">
            <a:extLst>
              <a:ext uri="{FF2B5EF4-FFF2-40B4-BE49-F238E27FC236}">
                <a16:creationId xmlns:a16="http://schemas.microsoft.com/office/drawing/2014/main" id="{3651ADEE-BCB3-EBE2-9369-CF994CEE3906}"/>
              </a:ext>
            </a:extLst>
          </p:cNvPr>
          <p:cNvCxnSpPr>
            <a:cxnSpLocks/>
          </p:cNvCxnSpPr>
          <p:nvPr/>
        </p:nvCxnSpPr>
        <p:spPr>
          <a:xfrm>
            <a:off x="3639720" y="3285213"/>
            <a:ext cx="0" cy="1152009"/>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7761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1"/>
      <p:bldP spid="23" grpId="1"/>
      <p:bldP spid="30" grpId="1"/>
      <p:bldP spid="31"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D87A6C52-A0C6-6F12-D97F-31561785BEAE}"/>
              </a:ext>
            </a:extLst>
          </p:cNvPr>
          <p:cNvPicPr>
            <a:picLocks noChangeAspect="1"/>
          </p:cNvPicPr>
          <p:nvPr/>
        </p:nvPicPr>
        <p:blipFill>
          <a:blip r:embed="rId3"/>
          <a:stretch>
            <a:fillRect/>
          </a:stretch>
        </p:blipFill>
        <p:spPr>
          <a:xfrm>
            <a:off x="466165" y="1122570"/>
            <a:ext cx="5166565" cy="4761571"/>
          </a:xfrm>
          <a:prstGeom prst="rect">
            <a:avLst/>
          </a:prstGeom>
        </p:spPr>
      </p:pic>
      <p:pic>
        <p:nvPicPr>
          <p:cNvPr id="7" name="图片 6">
            <a:extLst>
              <a:ext uri="{FF2B5EF4-FFF2-40B4-BE49-F238E27FC236}">
                <a16:creationId xmlns:a16="http://schemas.microsoft.com/office/drawing/2014/main" id="{F11FDD15-D5D0-24F7-9C04-3DC33CD4D0D0}"/>
              </a:ext>
            </a:extLst>
          </p:cNvPr>
          <p:cNvPicPr>
            <a:picLocks noChangeAspect="1"/>
          </p:cNvPicPr>
          <p:nvPr/>
        </p:nvPicPr>
        <p:blipFill rotWithShape="1">
          <a:blip r:embed="rId4"/>
          <a:srcRect r="75107" b="19717"/>
          <a:stretch/>
        </p:blipFill>
        <p:spPr>
          <a:xfrm>
            <a:off x="5559673" y="1173064"/>
            <a:ext cx="2734339" cy="1880054"/>
          </a:xfrm>
          <a:prstGeom prst="rect">
            <a:avLst/>
          </a:prstGeom>
        </p:spPr>
      </p:pic>
      <p:sp>
        <p:nvSpPr>
          <p:cNvPr id="8" name="TextBox 7">
            <a:extLst>
              <a:ext uri="{FF2B5EF4-FFF2-40B4-BE49-F238E27FC236}">
                <a16:creationId xmlns:a16="http://schemas.microsoft.com/office/drawing/2014/main" id="{49927254-9587-65A2-D82F-F834220BEE59}"/>
              </a:ext>
            </a:extLst>
          </p:cNvPr>
          <p:cNvSpPr txBox="1"/>
          <p:nvPr/>
        </p:nvSpPr>
        <p:spPr>
          <a:xfrm rot="3741671">
            <a:off x="6331397" y="4584324"/>
            <a:ext cx="1920462" cy="461665"/>
          </a:xfrm>
          <a:prstGeom prst="rect">
            <a:avLst/>
          </a:prstGeom>
          <a:noFill/>
        </p:spPr>
        <p:txBody>
          <a:bodyPr wrap="none" rtlCol="0">
            <a:spAutoFit/>
          </a:bodyPr>
          <a:lstStyle/>
          <a:p>
            <a:r>
              <a:rPr lang="en-US" sz="2400" dirty="0">
                <a:solidFill>
                  <a:srgbClr val="00B050"/>
                </a:solidFill>
              </a:rPr>
              <a:t>Most  Similar!</a:t>
            </a:r>
          </a:p>
        </p:txBody>
      </p:sp>
      <p:sp>
        <p:nvSpPr>
          <p:cNvPr id="10" name="TextBox 9">
            <a:extLst>
              <a:ext uri="{FF2B5EF4-FFF2-40B4-BE49-F238E27FC236}">
                <a16:creationId xmlns:a16="http://schemas.microsoft.com/office/drawing/2014/main" id="{ACD43E0D-B80D-2915-2A15-454291DE850F}"/>
              </a:ext>
            </a:extLst>
          </p:cNvPr>
          <p:cNvSpPr txBox="1"/>
          <p:nvPr/>
        </p:nvSpPr>
        <p:spPr>
          <a:xfrm>
            <a:off x="10710721" y="5514809"/>
            <a:ext cx="1495794" cy="461665"/>
          </a:xfrm>
          <a:prstGeom prst="rect">
            <a:avLst/>
          </a:prstGeom>
          <a:noFill/>
        </p:spPr>
        <p:txBody>
          <a:bodyPr wrap="none" rtlCol="0">
            <a:spAutoFit/>
          </a:bodyPr>
          <a:lstStyle/>
          <a:p>
            <a:r>
              <a:rPr lang="en-US" sz="2400" dirty="0">
                <a:solidFill>
                  <a:srgbClr val="00B050"/>
                </a:solidFill>
              </a:rPr>
              <a:t>Error: </a:t>
            </a:r>
            <a:r>
              <a:rPr lang="en-US" altLang="zh-CN" sz="2400" dirty="0">
                <a:solidFill>
                  <a:srgbClr val="00B050"/>
                </a:solidFill>
              </a:rPr>
              <a:t>14%</a:t>
            </a:r>
            <a:endParaRPr lang="en-US" sz="2400" dirty="0">
              <a:solidFill>
                <a:srgbClr val="00B050"/>
              </a:solidFill>
            </a:endParaRPr>
          </a:p>
        </p:txBody>
      </p:sp>
      <p:sp>
        <p:nvSpPr>
          <p:cNvPr id="11" name="TextBox 10">
            <a:extLst>
              <a:ext uri="{FF2B5EF4-FFF2-40B4-BE49-F238E27FC236}">
                <a16:creationId xmlns:a16="http://schemas.microsoft.com/office/drawing/2014/main" id="{58DB50AD-6BB0-7576-160B-8D4BC5CD1065}"/>
              </a:ext>
            </a:extLst>
          </p:cNvPr>
          <p:cNvSpPr txBox="1"/>
          <p:nvPr/>
        </p:nvSpPr>
        <p:spPr>
          <a:xfrm>
            <a:off x="10710721" y="3647857"/>
            <a:ext cx="1495794" cy="461665"/>
          </a:xfrm>
          <a:prstGeom prst="rect">
            <a:avLst/>
          </a:prstGeom>
          <a:noFill/>
        </p:spPr>
        <p:txBody>
          <a:bodyPr wrap="none" rtlCol="0">
            <a:spAutoFit/>
          </a:bodyPr>
          <a:lstStyle/>
          <a:p>
            <a:r>
              <a:rPr lang="en-US" sz="2400" dirty="0">
                <a:solidFill>
                  <a:srgbClr val="FF0000"/>
                </a:solidFill>
              </a:rPr>
              <a:t>Error: </a:t>
            </a:r>
            <a:r>
              <a:rPr lang="en-US" altLang="zh-CN" sz="2400" dirty="0">
                <a:solidFill>
                  <a:srgbClr val="FF0000"/>
                </a:solidFill>
              </a:rPr>
              <a:t>46%</a:t>
            </a:r>
            <a:endParaRPr lang="en-US" sz="2400" dirty="0">
              <a:solidFill>
                <a:srgbClr val="FF0000"/>
              </a:solidFill>
            </a:endParaRPr>
          </a:p>
        </p:txBody>
      </p:sp>
      <p:sp>
        <p:nvSpPr>
          <p:cNvPr id="12" name="TextBox 11">
            <a:extLst>
              <a:ext uri="{FF2B5EF4-FFF2-40B4-BE49-F238E27FC236}">
                <a16:creationId xmlns:a16="http://schemas.microsoft.com/office/drawing/2014/main" id="{77D6C698-2EFB-7F45-DF85-87F47FA1430D}"/>
              </a:ext>
            </a:extLst>
          </p:cNvPr>
          <p:cNvSpPr txBox="1"/>
          <p:nvPr/>
        </p:nvSpPr>
        <p:spPr>
          <a:xfrm>
            <a:off x="10710722" y="1812733"/>
            <a:ext cx="1495794" cy="461665"/>
          </a:xfrm>
          <a:prstGeom prst="rect">
            <a:avLst/>
          </a:prstGeom>
          <a:noFill/>
        </p:spPr>
        <p:txBody>
          <a:bodyPr wrap="none" rtlCol="0">
            <a:spAutoFit/>
          </a:bodyPr>
          <a:lstStyle/>
          <a:p>
            <a:r>
              <a:rPr lang="en-US" sz="2400" dirty="0">
                <a:solidFill>
                  <a:srgbClr val="FF0000"/>
                </a:solidFill>
              </a:rPr>
              <a:t>Error: </a:t>
            </a:r>
            <a:r>
              <a:rPr lang="en-US" altLang="zh-CN" sz="2400" dirty="0">
                <a:solidFill>
                  <a:srgbClr val="FF0000"/>
                </a:solidFill>
              </a:rPr>
              <a:t>26%</a:t>
            </a:r>
            <a:endParaRPr lang="en-US" sz="2400" dirty="0">
              <a:solidFill>
                <a:srgbClr val="FF0000"/>
              </a:solidFill>
            </a:endParaRPr>
          </a:p>
        </p:txBody>
      </p:sp>
      <p:sp>
        <p:nvSpPr>
          <p:cNvPr id="3" name="TextBox 2">
            <a:extLst>
              <a:ext uri="{FF2B5EF4-FFF2-40B4-BE49-F238E27FC236}">
                <a16:creationId xmlns:a16="http://schemas.microsoft.com/office/drawing/2014/main" id="{1C7200B5-4F38-8C1A-B0C9-14B6374F5651}"/>
              </a:ext>
            </a:extLst>
          </p:cNvPr>
          <p:cNvSpPr txBox="1"/>
          <p:nvPr/>
        </p:nvSpPr>
        <p:spPr>
          <a:xfrm>
            <a:off x="542261" y="455051"/>
            <a:ext cx="802162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t>Case Study: Gateway Coverage Estimation</a:t>
            </a:r>
          </a:p>
        </p:txBody>
      </p:sp>
      <p:pic>
        <p:nvPicPr>
          <p:cNvPr id="13" name="图片 6">
            <a:extLst>
              <a:ext uri="{FF2B5EF4-FFF2-40B4-BE49-F238E27FC236}">
                <a16:creationId xmlns:a16="http://schemas.microsoft.com/office/drawing/2014/main" id="{B86B8E41-1355-4E26-D930-560A37C9D547}"/>
              </a:ext>
            </a:extLst>
          </p:cNvPr>
          <p:cNvPicPr>
            <a:picLocks noChangeAspect="1"/>
          </p:cNvPicPr>
          <p:nvPr/>
        </p:nvPicPr>
        <p:blipFill rotWithShape="1">
          <a:blip r:embed="rId4"/>
          <a:srcRect l="26085" r="50560" b="19717"/>
          <a:stretch/>
        </p:blipFill>
        <p:spPr>
          <a:xfrm>
            <a:off x="8137513" y="1173064"/>
            <a:ext cx="2565401" cy="1880054"/>
          </a:xfrm>
          <a:prstGeom prst="rect">
            <a:avLst/>
          </a:prstGeom>
        </p:spPr>
      </p:pic>
      <p:pic>
        <p:nvPicPr>
          <p:cNvPr id="14" name="图片 6">
            <a:extLst>
              <a:ext uri="{FF2B5EF4-FFF2-40B4-BE49-F238E27FC236}">
                <a16:creationId xmlns:a16="http://schemas.microsoft.com/office/drawing/2014/main" id="{ECC0A128-356F-878F-543A-6968140D9784}"/>
              </a:ext>
            </a:extLst>
          </p:cNvPr>
          <p:cNvPicPr>
            <a:picLocks noChangeAspect="1"/>
          </p:cNvPicPr>
          <p:nvPr/>
        </p:nvPicPr>
        <p:blipFill rotWithShape="1">
          <a:blip r:embed="rId4"/>
          <a:srcRect l="51279" r="25366" b="19717"/>
          <a:stretch/>
        </p:blipFill>
        <p:spPr>
          <a:xfrm>
            <a:off x="8145321" y="3025589"/>
            <a:ext cx="2565401" cy="1880054"/>
          </a:xfrm>
          <a:prstGeom prst="rect">
            <a:avLst/>
          </a:prstGeom>
        </p:spPr>
      </p:pic>
      <p:pic>
        <p:nvPicPr>
          <p:cNvPr id="15" name="图片 6">
            <a:extLst>
              <a:ext uri="{FF2B5EF4-FFF2-40B4-BE49-F238E27FC236}">
                <a16:creationId xmlns:a16="http://schemas.microsoft.com/office/drawing/2014/main" id="{ED4FDE0D-1FAD-5F2B-069E-E4DAF737D2DD}"/>
              </a:ext>
            </a:extLst>
          </p:cNvPr>
          <p:cNvPicPr>
            <a:picLocks noChangeAspect="1"/>
          </p:cNvPicPr>
          <p:nvPr/>
        </p:nvPicPr>
        <p:blipFill rotWithShape="1">
          <a:blip r:embed="rId4"/>
          <a:srcRect l="76574" b="19717"/>
          <a:stretch/>
        </p:blipFill>
        <p:spPr>
          <a:xfrm>
            <a:off x="8145321" y="4878114"/>
            <a:ext cx="2573209" cy="1880054"/>
          </a:xfrm>
          <a:prstGeom prst="rect">
            <a:avLst/>
          </a:prstGeom>
        </p:spPr>
      </p:pic>
      <p:sp>
        <p:nvSpPr>
          <p:cNvPr id="2" name="Arc 1">
            <a:extLst>
              <a:ext uri="{FF2B5EF4-FFF2-40B4-BE49-F238E27FC236}">
                <a16:creationId xmlns:a16="http://schemas.microsoft.com/office/drawing/2014/main" id="{8E2C1504-EE49-F53A-482E-2494CC3296F4}"/>
              </a:ext>
            </a:extLst>
          </p:cNvPr>
          <p:cNvSpPr/>
          <p:nvPr/>
        </p:nvSpPr>
        <p:spPr>
          <a:xfrm rot="10800000">
            <a:off x="6665578" y="839788"/>
            <a:ext cx="2928253" cy="4978353"/>
          </a:xfrm>
          <a:prstGeom prst="arc">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E82B37F-8758-4034-B2F7-C5F9A575A400}"/>
              </a:ext>
            </a:extLst>
          </p:cNvPr>
          <p:cNvSpPr>
            <a:spLocks noGrp="1"/>
          </p:cNvSpPr>
          <p:nvPr>
            <p:ph type="sldNum" sz="quarter" idx="12"/>
          </p:nvPr>
        </p:nvSpPr>
        <p:spPr/>
        <p:txBody>
          <a:bodyPr/>
          <a:lstStyle/>
          <a:p>
            <a:fld id="{32948EFA-1E7C-BD41-B206-9D11FECA6F57}" type="slidenum">
              <a:rPr lang="en-US" smtClean="0"/>
              <a:t>29</a:t>
            </a:fld>
            <a:endParaRPr lang="en-US"/>
          </a:p>
        </p:txBody>
      </p:sp>
      <p:sp>
        <p:nvSpPr>
          <p:cNvPr id="6" name="TextBox 6">
            <a:extLst>
              <a:ext uri="{FF2B5EF4-FFF2-40B4-BE49-F238E27FC236}">
                <a16:creationId xmlns:a16="http://schemas.microsoft.com/office/drawing/2014/main" id="{B6F898A8-AB18-9081-FE1B-A1032D5992A2}"/>
              </a:ext>
            </a:extLst>
          </p:cNvPr>
          <p:cNvSpPr txBox="1"/>
          <p:nvPr/>
        </p:nvSpPr>
        <p:spPr>
          <a:xfrm>
            <a:off x="6096000" y="2902285"/>
            <a:ext cx="1803219" cy="461665"/>
          </a:xfrm>
          <a:prstGeom prst="rect">
            <a:avLst/>
          </a:prstGeom>
          <a:noFill/>
        </p:spPr>
        <p:txBody>
          <a:bodyPr wrap="square">
            <a:spAutoFit/>
          </a:bodyPr>
          <a:lstStyle/>
          <a:p>
            <a:pPr algn="just"/>
            <a:r>
              <a:rPr lang="en-US" sz="2400" dirty="0" err="1"/>
              <a:t>groundtruth</a:t>
            </a:r>
            <a:endParaRPr lang="en-US" sz="2400" dirty="0">
              <a:effectLst/>
            </a:endParaRPr>
          </a:p>
        </p:txBody>
      </p:sp>
      <p:sp>
        <p:nvSpPr>
          <p:cNvPr id="9" name="TextBox 6">
            <a:extLst>
              <a:ext uri="{FF2B5EF4-FFF2-40B4-BE49-F238E27FC236}">
                <a16:creationId xmlns:a16="http://schemas.microsoft.com/office/drawing/2014/main" id="{8CD43961-97AE-E00A-8F41-EB7B0A0D1D01}"/>
              </a:ext>
            </a:extLst>
          </p:cNvPr>
          <p:cNvSpPr txBox="1"/>
          <p:nvPr/>
        </p:nvSpPr>
        <p:spPr>
          <a:xfrm>
            <a:off x="10710721" y="1429469"/>
            <a:ext cx="1435650" cy="461665"/>
          </a:xfrm>
          <a:prstGeom prst="rect">
            <a:avLst/>
          </a:prstGeom>
          <a:noFill/>
        </p:spPr>
        <p:txBody>
          <a:bodyPr wrap="square">
            <a:spAutoFit/>
          </a:bodyPr>
          <a:lstStyle/>
          <a:p>
            <a:pPr algn="just"/>
            <a:r>
              <a:rPr lang="en-US" sz="2400" dirty="0"/>
              <a:t>Log</a:t>
            </a:r>
            <a:endParaRPr lang="en-US" sz="2400" dirty="0">
              <a:effectLst/>
            </a:endParaRPr>
          </a:p>
        </p:txBody>
      </p:sp>
      <p:sp>
        <p:nvSpPr>
          <p:cNvPr id="16" name="TextBox 6">
            <a:extLst>
              <a:ext uri="{FF2B5EF4-FFF2-40B4-BE49-F238E27FC236}">
                <a16:creationId xmlns:a16="http://schemas.microsoft.com/office/drawing/2014/main" id="{E7357FCB-BDBD-3907-D8EF-520C913A6771}"/>
              </a:ext>
            </a:extLst>
          </p:cNvPr>
          <p:cNvSpPr txBox="1"/>
          <p:nvPr/>
        </p:nvSpPr>
        <p:spPr>
          <a:xfrm>
            <a:off x="10715202" y="3259524"/>
            <a:ext cx="1435650" cy="461665"/>
          </a:xfrm>
          <a:prstGeom prst="rect">
            <a:avLst/>
          </a:prstGeom>
          <a:noFill/>
        </p:spPr>
        <p:txBody>
          <a:bodyPr wrap="square">
            <a:spAutoFit/>
          </a:bodyPr>
          <a:lstStyle/>
          <a:p>
            <a:pPr algn="just"/>
            <a:r>
              <a:rPr lang="en-US" altLang="zh-CN" sz="2400" dirty="0"/>
              <a:t>LLog</a:t>
            </a:r>
            <a:endParaRPr lang="en-US" sz="2400" dirty="0">
              <a:effectLst/>
            </a:endParaRPr>
          </a:p>
        </p:txBody>
      </p:sp>
      <p:sp>
        <p:nvSpPr>
          <p:cNvPr id="17" name="TextBox 6">
            <a:extLst>
              <a:ext uri="{FF2B5EF4-FFF2-40B4-BE49-F238E27FC236}">
                <a16:creationId xmlns:a16="http://schemas.microsoft.com/office/drawing/2014/main" id="{FC763E49-8119-2511-9D0A-3CBA73DD9315}"/>
              </a:ext>
            </a:extLst>
          </p:cNvPr>
          <p:cNvSpPr txBox="1"/>
          <p:nvPr/>
        </p:nvSpPr>
        <p:spPr>
          <a:xfrm>
            <a:off x="10718530" y="5157137"/>
            <a:ext cx="1435650" cy="461665"/>
          </a:xfrm>
          <a:prstGeom prst="rect">
            <a:avLst/>
          </a:prstGeom>
          <a:noFill/>
        </p:spPr>
        <p:txBody>
          <a:bodyPr wrap="square">
            <a:spAutoFit/>
          </a:bodyPr>
          <a:lstStyle/>
          <a:p>
            <a:pPr algn="just"/>
            <a:r>
              <a:rPr lang="en-US" altLang="zh-CN" sz="2400" dirty="0"/>
              <a:t>FLog</a:t>
            </a:r>
            <a:endParaRPr lang="en-US" sz="2400" dirty="0">
              <a:effectLst/>
            </a:endParaRPr>
          </a:p>
        </p:txBody>
      </p:sp>
      <p:sp>
        <p:nvSpPr>
          <p:cNvPr id="19" name="TextBox 18">
            <a:extLst>
              <a:ext uri="{FF2B5EF4-FFF2-40B4-BE49-F238E27FC236}">
                <a16:creationId xmlns:a16="http://schemas.microsoft.com/office/drawing/2014/main" id="{18F4D3A6-3040-6E00-E95E-81725CD322CA}"/>
              </a:ext>
            </a:extLst>
          </p:cNvPr>
          <p:cNvSpPr txBox="1"/>
          <p:nvPr/>
        </p:nvSpPr>
        <p:spPr>
          <a:xfrm>
            <a:off x="659676" y="6035530"/>
            <a:ext cx="4907738" cy="461665"/>
          </a:xfrm>
          <a:prstGeom prst="rect">
            <a:avLst/>
          </a:prstGeom>
          <a:noFill/>
        </p:spPr>
        <p:txBody>
          <a:bodyPr wrap="square">
            <a:spAutoFit/>
          </a:bodyPr>
          <a:lstStyle/>
          <a:p>
            <a:r>
              <a:rPr lang="en-US" sz="2400" dirty="0"/>
              <a:t>Packet Delivery Rate for each location </a:t>
            </a:r>
          </a:p>
        </p:txBody>
      </p:sp>
    </p:spTree>
    <p:extLst>
      <p:ext uri="{BB962C8B-B14F-4D97-AF65-F5344CB8AC3E}">
        <p14:creationId xmlns:p14="http://schemas.microsoft.com/office/powerpoint/2010/main" val="109326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2" grpId="0" animBg="1"/>
      <p:bldP spid="6" grpId="0"/>
      <p:bldP spid="9"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25EFE4-0FB6-0D9F-AF74-D4481BB27DCC}"/>
              </a:ext>
            </a:extLst>
          </p:cNvPr>
          <p:cNvSpPr txBox="1"/>
          <p:nvPr/>
        </p:nvSpPr>
        <p:spPr>
          <a:xfrm>
            <a:off x="542261" y="455051"/>
            <a:ext cx="8865825" cy="646331"/>
          </a:xfrm>
          <a:prstGeom prst="rect">
            <a:avLst/>
          </a:prstGeom>
          <a:noFill/>
        </p:spPr>
        <p:txBody>
          <a:bodyPr wrap="none" rtlCol="0">
            <a:spAutoFit/>
          </a:bodyPr>
          <a:lstStyle/>
          <a:p>
            <a:r>
              <a:rPr lang="en-US" altLang="zh-CN" sz="3600" dirty="0"/>
              <a:t>Wireless Network Options in Orchard Scenario</a:t>
            </a:r>
            <a:endParaRPr lang="en-US" sz="3600" dirty="0"/>
          </a:p>
        </p:txBody>
      </p:sp>
      <p:graphicFrame>
        <p:nvGraphicFramePr>
          <p:cNvPr id="1028" name="Table 1103">
            <a:extLst>
              <a:ext uri="{FF2B5EF4-FFF2-40B4-BE49-F238E27FC236}">
                <a16:creationId xmlns:a16="http://schemas.microsoft.com/office/drawing/2014/main" id="{363B6A83-07F9-FF8B-374D-4F290817936A}"/>
              </a:ext>
            </a:extLst>
          </p:cNvPr>
          <p:cNvGraphicFramePr>
            <a:graphicFrameLocks noGrp="1"/>
          </p:cNvGraphicFramePr>
          <p:nvPr/>
        </p:nvGraphicFramePr>
        <p:xfrm>
          <a:off x="515698" y="1319202"/>
          <a:ext cx="10336078" cy="4065555"/>
        </p:xfrm>
        <a:graphic>
          <a:graphicData uri="http://schemas.openxmlformats.org/drawingml/2006/table">
            <a:tbl>
              <a:tblPr firstRow="1" bandRow="1">
                <a:tableStyleId>{21E4AEA4-8DFA-4A89-87EB-49C32662AFE0}</a:tableStyleId>
              </a:tblPr>
              <a:tblGrid>
                <a:gridCol w="2470154">
                  <a:extLst>
                    <a:ext uri="{9D8B030D-6E8A-4147-A177-3AD203B41FA5}">
                      <a16:colId xmlns:a16="http://schemas.microsoft.com/office/drawing/2014/main" val="1914211847"/>
                    </a:ext>
                  </a:extLst>
                </a:gridCol>
                <a:gridCol w="1966481">
                  <a:extLst>
                    <a:ext uri="{9D8B030D-6E8A-4147-A177-3AD203B41FA5}">
                      <a16:colId xmlns:a16="http://schemas.microsoft.com/office/drawing/2014/main" val="3911853905"/>
                    </a:ext>
                  </a:extLst>
                </a:gridCol>
                <a:gridCol w="1966481">
                  <a:extLst>
                    <a:ext uri="{9D8B030D-6E8A-4147-A177-3AD203B41FA5}">
                      <a16:colId xmlns:a16="http://schemas.microsoft.com/office/drawing/2014/main" val="2686800768"/>
                    </a:ext>
                  </a:extLst>
                </a:gridCol>
                <a:gridCol w="1966481">
                  <a:extLst>
                    <a:ext uri="{9D8B030D-6E8A-4147-A177-3AD203B41FA5}">
                      <a16:colId xmlns:a16="http://schemas.microsoft.com/office/drawing/2014/main" val="543420583"/>
                    </a:ext>
                  </a:extLst>
                </a:gridCol>
                <a:gridCol w="1966481">
                  <a:extLst>
                    <a:ext uri="{9D8B030D-6E8A-4147-A177-3AD203B41FA5}">
                      <a16:colId xmlns:a16="http://schemas.microsoft.com/office/drawing/2014/main" val="2185922027"/>
                    </a:ext>
                  </a:extLst>
                </a:gridCol>
              </a:tblGrid>
              <a:tr h="806545">
                <a:tc>
                  <a:txBody>
                    <a:bodyPr/>
                    <a:lstStyle/>
                    <a:p>
                      <a:pPr algn="ctr"/>
                      <a:endParaRPr lang="en-US" sz="2400" dirty="0"/>
                    </a:p>
                  </a:txBody>
                  <a:tcPr anchor="ctr"/>
                </a:tc>
                <a:tc>
                  <a:txBody>
                    <a:bodyPr/>
                    <a:lstStyle/>
                    <a:p>
                      <a:pPr algn="ctr"/>
                      <a:r>
                        <a:rPr lang="en-US" sz="2400" dirty="0"/>
                        <a:t>Cellular</a:t>
                      </a:r>
                    </a:p>
                  </a:txBody>
                  <a:tcPr anchor="ctr"/>
                </a:tc>
                <a:tc>
                  <a:txBody>
                    <a:bodyPr/>
                    <a:lstStyle/>
                    <a:p>
                      <a:pPr algn="ctr"/>
                      <a:r>
                        <a:rPr lang="en-US" sz="2400" dirty="0"/>
                        <a:t>Wi-Fi</a:t>
                      </a:r>
                    </a:p>
                  </a:txBody>
                  <a:tcPr anchor="ctr"/>
                </a:tc>
                <a:tc>
                  <a:txBody>
                    <a:bodyPr/>
                    <a:lstStyle/>
                    <a:p>
                      <a:pPr algn="ctr"/>
                      <a:r>
                        <a:rPr lang="en-US" sz="2400" dirty="0"/>
                        <a:t>Multi-hop</a:t>
                      </a:r>
                    </a:p>
                  </a:txBody>
                  <a:tcPr anchor="ctr"/>
                </a:tc>
                <a:tc>
                  <a:txBody>
                    <a:bodyPr/>
                    <a:lstStyle/>
                    <a:p>
                      <a:pPr algn="ctr"/>
                      <a:r>
                        <a:rPr lang="en-US" sz="2400" dirty="0"/>
                        <a:t>LoRa</a:t>
                      </a:r>
                    </a:p>
                  </a:txBody>
                  <a:tcPr anchor="ctr"/>
                </a:tc>
                <a:extLst>
                  <a:ext uri="{0D108BD9-81ED-4DB2-BD59-A6C34878D82A}">
                    <a16:rowId xmlns:a16="http://schemas.microsoft.com/office/drawing/2014/main" val="2519110290"/>
                  </a:ext>
                </a:extLst>
              </a:tr>
              <a:tr h="806545">
                <a:tc>
                  <a:txBody>
                    <a:bodyPr/>
                    <a:lstStyle/>
                    <a:p>
                      <a:pPr algn="ctr"/>
                      <a:r>
                        <a:rPr lang="en-US" sz="2400" dirty="0"/>
                        <a:t>Energy</a:t>
                      </a:r>
                      <a:r>
                        <a:rPr lang="zh-CN" altLang="en-US" sz="2400" dirty="0"/>
                        <a:t> </a:t>
                      </a:r>
                      <a:r>
                        <a:rPr lang="en-US" altLang="zh-CN" sz="2400" dirty="0"/>
                        <a:t>Consumption</a:t>
                      </a:r>
                      <a:endParaRPr lang="en-US" sz="2400" dirty="0"/>
                    </a:p>
                  </a:txBody>
                  <a:tcPr anchor="ctr"/>
                </a:tc>
                <a:tc>
                  <a:txBody>
                    <a:bodyPr/>
                    <a:lstStyle/>
                    <a:p>
                      <a:pPr algn="ctr"/>
                      <a:endParaRPr lang="en-US" sz="2400" dirty="0"/>
                    </a:p>
                  </a:txBody>
                  <a:tcPr anchor="ctr"/>
                </a:tc>
                <a:tc>
                  <a:txBody>
                    <a:bodyPr/>
                    <a:lstStyle/>
                    <a:p>
                      <a:pPr algn="ctr"/>
                      <a:endParaRPr lang="en-US" sz="2400" dirty="0"/>
                    </a:p>
                  </a:txBody>
                  <a:tcPr anchor="ctr"/>
                </a:tc>
                <a:tc>
                  <a:txBody>
                    <a:bodyPr/>
                    <a:lstStyle/>
                    <a:p>
                      <a:pPr algn="ctr"/>
                      <a:endParaRPr lang="en-US" sz="2400" dirty="0"/>
                    </a:p>
                  </a:txBody>
                  <a:tcPr anchor="ctr"/>
                </a:tc>
                <a:tc>
                  <a:txBody>
                    <a:bodyPr/>
                    <a:lstStyle/>
                    <a:p>
                      <a:pPr algn="ctr"/>
                      <a:endParaRPr lang="en-US" sz="2400" dirty="0"/>
                    </a:p>
                  </a:txBody>
                  <a:tcPr anchor="ctr"/>
                </a:tc>
                <a:extLst>
                  <a:ext uri="{0D108BD9-81ED-4DB2-BD59-A6C34878D82A}">
                    <a16:rowId xmlns:a16="http://schemas.microsoft.com/office/drawing/2014/main" val="638629503"/>
                  </a:ext>
                </a:extLst>
              </a:tr>
              <a:tr h="806545">
                <a:tc>
                  <a:txBody>
                    <a:bodyPr/>
                    <a:lstStyle/>
                    <a:p>
                      <a:pPr algn="ctr"/>
                      <a:r>
                        <a:rPr lang="en-US" sz="2400" dirty="0"/>
                        <a:t>Communication Range</a:t>
                      </a:r>
                    </a:p>
                  </a:txBody>
                  <a:tcPr anchor="ctr"/>
                </a:tc>
                <a:tc>
                  <a:txBody>
                    <a:bodyPr/>
                    <a:lstStyle/>
                    <a:p>
                      <a:pPr algn="ctr"/>
                      <a:endParaRPr lang="en-US" sz="2400" dirty="0"/>
                    </a:p>
                  </a:txBody>
                  <a:tcPr anchor="ctr"/>
                </a:tc>
                <a:tc>
                  <a:txBody>
                    <a:bodyPr/>
                    <a:lstStyle/>
                    <a:p>
                      <a:pPr algn="ctr"/>
                      <a:endParaRPr lang="en-US" sz="2400" dirty="0"/>
                    </a:p>
                  </a:txBody>
                  <a:tcPr anchor="ctr"/>
                </a:tc>
                <a:tc>
                  <a:txBody>
                    <a:bodyPr/>
                    <a:lstStyle/>
                    <a:p>
                      <a:pPr algn="ctr"/>
                      <a:endParaRPr lang="en-US" sz="2400" dirty="0"/>
                    </a:p>
                  </a:txBody>
                  <a:tcPr anchor="ctr"/>
                </a:tc>
                <a:tc>
                  <a:txBody>
                    <a:bodyPr/>
                    <a:lstStyle/>
                    <a:p>
                      <a:pPr algn="ctr"/>
                      <a:endParaRPr lang="en-US" sz="2400" dirty="0"/>
                    </a:p>
                  </a:txBody>
                  <a:tcPr anchor="ctr"/>
                </a:tc>
                <a:extLst>
                  <a:ext uri="{0D108BD9-81ED-4DB2-BD59-A6C34878D82A}">
                    <a16:rowId xmlns:a16="http://schemas.microsoft.com/office/drawing/2014/main" val="2782484572"/>
                  </a:ext>
                </a:extLst>
              </a:tr>
              <a:tr h="806545">
                <a:tc>
                  <a:txBody>
                    <a:bodyPr/>
                    <a:lstStyle/>
                    <a:p>
                      <a:pPr algn="ctr"/>
                      <a:r>
                        <a:rPr lang="en-US" sz="2400" dirty="0"/>
                        <a:t>Service Fee</a:t>
                      </a:r>
                    </a:p>
                  </a:txBody>
                  <a:tcPr anchor="ctr"/>
                </a:tc>
                <a:tc>
                  <a:txBody>
                    <a:bodyPr/>
                    <a:lstStyle/>
                    <a:p>
                      <a:pPr algn="ctr"/>
                      <a:endParaRPr lang="en-US" sz="2400" dirty="0"/>
                    </a:p>
                  </a:txBody>
                  <a:tcPr anchor="ctr"/>
                </a:tc>
                <a:tc>
                  <a:txBody>
                    <a:bodyPr/>
                    <a:lstStyle/>
                    <a:p>
                      <a:pPr algn="ctr"/>
                      <a:endParaRPr lang="en-US" sz="2400" dirty="0"/>
                    </a:p>
                  </a:txBody>
                  <a:tcPr anchor="ctr"/>
                </a:tc>
                <a:tc>
                  <a:txBody>
                    <a:bodyPr/>
                    <a:lstStyle/>
                    <a:p>
                      <a:pPr algn="ctr"/>
                      <a:endParaRPr lang="en-US" sz="2400" dirty="0"/>
                    </a:p>
                  </a:txBody>
                  <a:tcPr anchor="ctr"/>
                </a:tc>
                <a:tc>
                  <a:txBody>
                    <a:bodyPr/>
                    <a:lstStyle/>
                    <a:p>
                      <a:pPr algn="ctr"/>
                      <a:endParaRPr lang="en-US" sz="2400" dirty="0"/>
                    </a:p>
                  </a:txBody>
                  <a:tcPr anchor="ctr"/>
                </a:tc>
                <a:extLst>
                  <a:ext uri="{0D108BD9-81ED-4DB2-BD59-A6C34878D82A}">
                    <a16:rowId xmlns:a16="http://schemas.microsoft.com/office/drawing/2014/main" val="2903901329"/>
                  </a:ext>
                </a:extLst>
              </a:tr>
              <a:tr h="806545">
                <a:tc>
                  <a:txBody>
                    <a:bodyPr/>
                    <a:lstStyle/>
                    <a:p>
                      <a:pPr algn="ctr"/>
                      <a:r>
                        <a:rPr lang="en-US" sz="2400" dirty="0"/>
                        <a:t>Maintenance</a:t>
                      </a:r>
                    </a:p>
                  </a:txBody>
                  <a:tcPr anchor="ctr"/>
                </a:tc>
                <a:tc>
                  <a:txBody>
                    <a:bodyPr/>
                    <a:lstStyle/>
                    <a:p>
                      <a:pPr algn="ctr"/>
                      <a:endParaRPr lang="en-US" sz="2400" dirty="0"/>
                    </a:p>
                  </a:txBody>
                  <a:tcPr anchor="ctr"/>
                </a:tc>
                <a:tc>
                  <a:txBody>
                    <a:bodyPr/>
                    <a:lstStyle/>
                    <a:p>
                      <a:pPr algn="ctr"/>
                      <a:endParaRPr lang="en-US" sz="2400" dirty="0"/>
                    </a:p>
                  </a:txBody>
                  <a:tcPr anchor="ctr"/>
                </a:tc>
                <a:tc>
                  <a:txBody>
                    <a:bodyPr/>
                    <a:lstStyle/>
                    <a:p>
                      <a:pPr algn="ctr"/>
                      <a:endParaRPr lang="en-US" sz="2400" dirty="0"/>
                    </a:p>
                  </a:txBody>
                  <a:tcPr anchor="ctr"/>
                </a:tc>
                <a:tc>
                  <a:txBody>
                    <a:bodyPr/>
                    <a:lstStyle/>
                    <a:p>
                      <a:pPr algn="ctr"/>
                      <a:endParaRPr lang="en-US" sz="2400" dirty="0"/>
                    </a:p>
                  </a:txBody>
                  <a:tcPr anchor="ctr"/>
                </a:tc>
                <a:extLst>
                  <a:ext uri="{0D108BD9-81ED-4DB2-BD59-A6C34878D82A}">
                    <a16:rowId xmlns:a16="http://schemas.microsoft.com/office/drawing/2014/main" val="2343971594"/>
                  </a:ext>
                </a:extLst>
              </a:tr>
            </a:tbl>
          </a:graphicData>
        </a:graphic>
      </p:graphicFrame>
      <p:pic>
        <p:nvPicPr>
          <p:cNvPr id="1109" name="Picture 10" descr="对勾_百度百科">
            <a:extLst>
              <a:ext uri="{FF2B5EF4-FFF2-40B4-BE49-F238E27FC236}">
                <a16:creationId xmlns:a16="http://schemas.microsoft.com/office/drawing/2014/main" id="{8E4454DE-3A67-9FA8-8EC4-984C5D16FFF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889" b="94667" l="2667" r="96000">
                        <a14:foregroundMark x1="9333" y1="53778" x2="38222" y2="93333"/>
                        <a14:foregroundMark x1="38222" y1="93333" x2="96000" y2="14667"/>
                        <a14:foregroundMark x1="96000" y1="14667" x2="79556" y2="11556"/>
                        <a14:foregroundMark x1="96444" y1="9778" x2="82222" y2="7111"/>
                        <a14:foregroundMark x1="91556" y1="6222" x2="85778" y2="4889"/>
                        <a14:foregroundMark x1="49333" y1="92000" x2="35111" y2="92444"/>
                        <a14:foregroundMark x1="47556" y1="93333" x2="39556" y2="94667"/>
                        <a14:foregroundMark x1="7556" y1="71111" x2="7111" y2="56889"/>
                        <a14:foregroundMark x1="2667" y1="59556" x2="5333" y2="66222"/>
                      </a14:backgroundRemoval>
                    </a14:imgEffect>
                  </a14:imgLayer>
                </a14:imgProps>
              </a:ext>
              <a:ext uri="{28A0092B-C50C-407E-A947-70E740481C1C}">
                <a14:useLocalDpi xmlns:a14="http://schemas.microsoft.com/office/drawing/2010/main" val="0"/>
              </a:ext>
            </a:extLst>
          </a:blip>
          <a:srcRect/>
          <a:stretch>
            <a:fillRect/>
          </a:stretch>
        </p:blipFill>
        <p:spPr bwMode="auto">
          <a:xfrm>
            <a:off x="9315858" y="2195855"/>
            <a:ext cx="998574" cy="646331"/>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10" descr="对勾_百度百科">
            <a:extLst>
              <a:ext uri="{FF2B5EF4-FFF2-40B4-BE49-F238E27FC236}">
                <a16:creationId xmlns:a16="http://schemas.microsoft.com/office/drawing/2014/main" id="{065F1933-5B25-7437-44E7-B112689D6921}"/>
              </a:ext>
            </a:extLst>
          </p:cNvPr>
          <p:cNvPicPr>
            <a:picLocks noChangeAspect="1" noChangeArrowheads="1"/>
          </p:cNvPicPr>
          <p:nvPr/>
        </p:nvPicPr>
        <p:blipFill>
          <a:blip r:embed="rId3">
            <a:extLst>
              <a:ext uri="{BEBA8EAE-BF5A-486C-A8C5-ECC9F3942E4B}">
                <a14:imgProps xmlns:a14="http://schemas.microsoft.com/office/drawing/2010/main">
                  <a14:imgLayer r:embed="rId5">
                    <a14:imgEffect>
                      <a14:backgroundRemoval t="4889" b="94667" l="2667" r="96000">
                        <a14:foregroundMark x1="9333" y1="53778" x2="38222" y2="93333"/>
                        <a14:foregroundMark x1="38222" y1="93333" x2="96000" y2="14667"/>
                        <a14:foregroundMark x1="96000" y1="14667" x2="79556" y2="11556"/>
                        <a14:foregroundMark x1="96444" y1="9778" x2="82222" y2="7111"/>
                        <a14:foregroundMark x1="91556" y1="6222" x2="85778" y2="4889"/>
                        <a14:foregroundMark x1="49333" y1="92000" x2="35111" y2="92444"/>
                        <a14:foregroundMark x1="47556" y1="93333" x2="39556" y2="94667"/>
                        <a14:foregroundMark x1="7556" y1="71111" x2="7111" y2="56889"/>
                        <a14:foregroundMark x1="2667" y1="59556" x2="5333" y2="66222"/>
                      </a14:backgroundRemoval>
                    </a14:imgEffect>
                  </a14:imgLayer>
                </a14:imgProps>
              </a:ext>
              <a:ext uri="{28A0092B-C50C-407E-A947-70E740481C1C}">
                <a14:useLocalDpi xmlns:a14="http://schemas.microsoft.com/office/drawing/2010/main" val="0"/>
              </a:ext>
            </a:extLst>
          </a:blip>
          <a:srcRect/>
          <a:stretch>
            <a:fillRect/>
          </a:stretch>
        </p:blipFill>
        <p:spPr bwMode="auto">
          <a:xfrm>
            <a:off x="7385458" y="3070053"/>
            <a:ext cx="998574" cy="646331"/>
          </a:xfrm>
          <a:prstGeom prst="rect">
            <a:avLst/>
          </a:prstGeom>
          <a:noFill/>
          <a:extLst>
            <a:ext uri="{909E8E84-426E-40DD-AFC4-6F175D3DCCD1}">
              <a14:hiddenFill xmlns:a14="http://schemas.microsoft.com/office/drawing/2010/main">
                <a:solidFill>
                  <a:srgbClr val="FFFFFF"/>
                </a:solidFill>
              </a14:hiddenFill>
            </a:ext>
          </a:extLst>
        </p:spPr>
      </p:pic>
      <p:pic>
        <p:nvPicPr>
          <p:cNvPr id="1111" name="Picture 10" descr="对勾_百度百科">
            <a:extLst>
              <a:ext uri="{FF2B5EF4-FFF2-40B4-BE49-F238E27FC236}">
                <a16:creationId xmlns:a16="http://schemas.microsoft.com/office/drawing/2014/main" id="{D7AF21E5-D1DB-F843-9453-39B60809B0EC}"/>
              </a:ext>
            </a:extLst>
          </p:cNvPr>
          <p:cNvPicPr>
            <a:picLocks noChangeAspect="1" noChangeArrowheads="1"/>
          </p:cNvPicPr>
          <p:nvPr/>
        </p:nvPicPr>
        <p:blipFill>
          <a:blip r:embed="rId3">
            <a:extLst>
              <a:ext uri="{BEBA8EAE-BF5A-486C-A8C5-ECC9F3942E4B}">
                <a14:imgProps xmlns:a14="http://schemas.microsoft.com/office/drawing/2010/main">
                  <a14:imgLayer r:embed="rId6">
                    <a14:imgEffect>
                      <a14:backgroundRemoval t="4889" b="94667" l="2667" r="96000">
                        <a14:foregroundMark x1="9333" y1="53778" x2="38222" y2="93333"/>
                        <a14:foregroundMark x1="38222" y1="93333" x2="96000" y2="14667"/>
                        <a14:foregroundMark x1="96000" y1="14667" x2="79556" y2="11556"/>
                        <a14:foregroundMark x1="96444" y1="9778" x2="82222" y2="7111"/>
                        <a14:foregroundMark x1="91556" y1="6222" x2="85778" y2="4889"/>
                        <a14:foregroundMark x1="49333" y1="92000" x2="35111" y2="92444"/>
                        <a14:foregroundMark x1="47556" y1="93333" x2="39556" y2="94667"/>
                        <a14:foregroundMark x1="7556" y1="71111" x2="7111" y2="56889"/>
                        <a14:foregroundMark x1="2667" y1="59556" x2="5333" y2="66222"/>
                      </a14:backgroundRemoval>
                    </a14:imgEffect>
                  </a14:imgLayer>
                </a14:imgProps>
              </a:ext>
              <a:ext uri="{28A0092B-C50C-407E-A947-70E740481C1C}">
                <a14:useLocalDpi xmlns:a14="http://schemas.microsoft.com/office/drawing/2010/main" val="0"/>
              </a:ext>
            </a:extLst>
          </a:blip>
          <a:srcRect/>
          <a:stretch>
            <a:fillRect/>
          </a:stretch>
        </p:blipFill>
        <p:spPr bwMode="auto">
          <a:xfrm>
            <a:off x="3492520" y="2984715"/>
            <a:ext cx="998574" cy="646331"/>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10" descr="对勾_百度百科">
            <a:extLst>
              <a:ext uri="{FF2B5EF4-FFF2-40B4-BE49-F238E27FC236}">
                <a16:creationId xmlns:a16="http://schemas.microsoft.com/office/drawing/2014/main" id="{77458226-49B7-8A1C-ABCE-6529F592EAB3}"/>
              </a:ext>
            </a:extLst>
          </p:cNvPr>
          <p:cNvPicPr>
            <a:picLocks noChangeAspect="1" noChangeArrowheads="1"/>
          </p:cNvPicPr>
          <p:nvPr/>
        </p:nvPicPr>
        <p:blipFill>
          <a:blip r:embed="rId3">
            <a:extLst>
              <a:ext uri="{BEBA8EAE-BF5A-486C-A8C5-ECC9F3942E4B}">
                <a14:imgProps xmlns:a14="http://schemas.microsoft.com/office/drawing/2010/main">
                  <a14:imgLayer r:embed="rId7">
                    <a14:imgEffect>
                      <a14:backgroundRemoval t="4889" b="94667" l="2667" r="96000">
                        <a14:foregroundMark x1="9333" y1="53778" x2="38222" y2="93333"/>
                        <a14:foregroundMark x1="38222" y1="93333" x2="96000" y2="14667"/>
                        <a14:foregroundMark x1="96000" y1="14667" x2="79556" y2="11556"/>
                        <a14:foregroundMark x1="96444" y1="9778" x2="82222" y2="7111"/>
                        <a14:foregroundMark x1="91556" y1="6222" x2="85778" y2="4889"/>
                        <a14:foregroundMark x1="49333" y1="92000" x2="35111" y2="92444"/>
                        <a14:foregroundMark x1="47556" y1="93333" x2="39556" y2="94667"/>
                        <a14:foregroundMark x1="7556" y1="71111" x2="7111" y2="56889"/>
                        <a14:foregroundMark x1="2667" y1="59556" x2="5333" y2="66222"/>
                      </a14:backgroundRemoval>
                    </a14:imgEffect>
                  </a14:imgLayer>
                </a14:imgProps>
              </a:ext>
              <a:ext uri="{28A0092B-C50C-407E-A947-70E740481C1C}">
                <a14:useLocalDpi xmlns:a14="http://schemas.microsoft.com/office/drawing/2010/main" val="0"/>
              </a:ext>
            </a:extLst>
          </a:blip>
          <a:srcRect/>
          <a:stretch>
            <a:fillRect/>
          </a:stretch>
        </p:blipFill>
        <p:spPr bwMode="auto">
          <a:xfrm>
            <a:off x="7385458" y="3857740"/>
            <a:ext cx="998574" cy="646331"/>
          </a:xfrm>
          <a:prstGeom prst="rect">
            <a:avLst/>
          </a:prstGeom>
          <a:noFill/>
          <a:extLst>
            <a:ext uri="{909E8E84-426E-40DD-AFC4-6F175D3DCCD1}">
              <a14:hiddenFill xmlns:a14="http://schemas.microsoft.com/office/drawing/2010/main">
                <a:solidFill>
                  <a:srgbClr val="FFFFFF"/>
                </a:solidFill>
              </a14:hiddenFill>
            </a:ext>
          </a:extLst>
        </p:spPr>
      </p:pic>
      <p:pic>
        <p:nvPicPr>
          <p:cNvPr id="1113" name="Picture 10" descr="对勾_百度百科">
            <a:extLst>
              <a:ext uri="{FF2B5EF4-FFF2-40B4-BE49-F238E27FC236}">
                <a16:creationId xmlns:a16="http://schemas.microsoft.com/office/drawing/2014/main" id="{E41CAC2F-22D6-3087-4158-E19FC24055C1}"/>
              </a:ext>
            </a:extLst>
          </p:cNvPr>
          <p:cNvPicPr>
            <a:picLocks noChangeAspect="1" noChangeArrowheads="1"/>
          </p:cNvPicPr>
          <p:nvPr/>
        </p:nvPicPr>
        <p:blipFill>
          <a:blip r:embed="rId3">
            <a:extLst>
              <a:ext uri="{BEBA8EAE-BF5A-486C-A8C5-ECC9F3942E4B}">
                <a14:imgProps xmlns:a14="http://schemas.microsoft.com/office/drawing/2010/main">
                  <a14:imgLayer r:embed="rId8">
                    <a14:imgEffect>
                      <a14:backgroundRemoval t="4889" b="94667" l="2667" r="96000">
                        <a14:foregroundMark x1="9333" y1="53778" x2="38222" y2="93333"/>
                        <a14:foregroundMark x1="38222" y1="93333" x2="96000" y2="14667"/>
                        <a14:foregroundMark x1="96000" y1="14667" x2="79556" y2="11556"/>
                        <a14:foregroundMark x1="96444" y1="9778" x2="82222" y2="7111"/>
                        <a14:foregroundMark x1="91556" y1="6222" x2="85778" y2="4889"/>
                        <a14:foregroundMark x1="49333" y1="92000" x2="35111" y2="92444"/>
                        <a14:foregroundMark x1="47556" y1="93333" x2="39556" y2="94667"/>
                        <a14:foregroundMark x1="7556" y1="71111" x2="7111" y2="56889"/>
                        <a14:foregroundMark x1="2667" y1="59556" x2="5333" y2="66222"/>
                      </a14:backgroundRemoval>
                    </a14:imgEffect>
                  </a14:imgLayer>
                </a14:imgProps>
              </a:ext>
              <a:ext uri="{28A0092B-C50C-407E-A947-70E740481C1C}">
                <a14:useLocalDpi xmlns:a14="http://schemas.microsoft.com/office/drawing/2010/main" val="0"/>
              </a:ext>
            </a:extLst>
          </a:blip>
          <a:srcRect/>
          <a:stretch>
            <a:fillRect/>
          </a:stretch>
        </p:blipFill>
        <p:spPr bwMode="auto">
          <a:xfrm>
            <a:off x="5360715" y="3857741"/>
            <a:ext cx="998574" cy="646331"/>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10" descr="对勾_百度百科">
            <a:extLst>
              <a:ext uri="{FF2B5EF4-FFF2-40B4-BE49-F238E27FC236}">
                <a16:creationId xmlns:a16="http://schemas.microsoft.com/office/drawing/2014/main" id="{68FA4AC0-6AF0-EC82-4BF8-87B567836C85}"/>
              </a:ext>
            </a:extLst>
          </p:cNvPr>
          <p:cNvPicPr>
            <a:picLocks noChangeAspect="1" noChangeArrowheads="1"/>
          </p:cNvPicPr>
          <p:nvPr/>
        </p:nvPicPr>
        <p:blipFill>
          <a:blip r:embed="rId3">
            <a:extLst>
              <a:ext uri="{BEBA8EAE-BF5A-486C-A8C5-ECC9F3942E4B}">
                <a14:imgProps xmlns:a14="http://schemas.microsoft.com/office/drawing/2010/main">
                  <a14:imgLayer r:embed="rId9">
                    <a14:imgEffect>
                      <a14:backgroundRemoval t="4889" b="94667" l="2667" r="96000">
                        <a14:foregroundMark x1="9333" y1="53778" x2="38222" y2="93333"/>
                        <a14:foregroundMark x1="38222" y1="93333" x2="96000" y2="14667"/>
                        <a14:foregroundMark x1="96000" y1="14667" x2="79556" y2="11556"/>
                        <a14:foregroundMark x1="96444" y1="9778" x2="82222" y2="7111"/>
                        <a14:foregroundMark x1="91556" y1="6222" x2="85778" y2="4889"/>
                        <a14:foregroundMark x1="49333" y1="92000" x2="35111" y2="92444"/>
                        <a14:foregroundMark x1="47556" y1="93333" x2="39556" y2="94667"/>
                        <a14:foregroundMark x1="7556" y1="71111" x2="7111" y2="56889"/>
                        <a14:foregroundMark x1="2667" y1="59556" x2="5333" y2="66222"/>
                      </a14:backgroundRemoval>
                    </a14:imgEffect>
                  </a14:imgLayer>
                </a14:imgProps>
              </a:ext>
              <a:ext uri="{28A0092B-C50C-407E-A947-70E740481C1C}">
                <a14:useLocalDpi xmlns:a14="http://schemas.microsoft.com/office/drawing/2010/main" val="0"/>
              </a:ext>
            </a:extLst>
          </a:blip>
          <a:srcRect/>
          <a:stretch>
            <a:fillRect/>
          </a:stretch>
        </p:blipFill>
        <p:spPr bwMode="auto">
          <a:xfrm>
            <a:off x="9325147" y="4635730"/>
            <a:ext cx="998574" cy="646331"/>
          </a:xfrm>
          <a:prstGeom prst="rect">
            <a:avLst/>
          </a:prstGeom>
          <a:noFill/>
          <a:extLst>
            <a:ext uri="{909E8E84-426E-40DD-AFC4-6F175D3DCCD1}">
              <a14:hiddenFill xmlns:a14="http://schemas.microsoft.com/office/drawing/2010/main">
                <a:solidFill>
                  <a:srgbClr val="FFFFFF"/>
                </a:solidFill>
              </a14:hiddenFill>
            </a:ext>
          </a:extLst>
        </p:spPr>
      </p:pic>
      <p:pic>
        <p:nvPicPr>
          <p:cNvPr id="1115" name="Picture 10" descr="对勾_百度百科">
            <a:extLst>
              <a:ext uri="{FF2B5EF4-FFF2-40B4-BE49-F238E27FC236}">
                <a16:creationId xmlns:a16="http://schemas.microsoft.com/office/drawing/2014/main" id="{22731C38-8E62-752B-C876-8D607063E8E2}"/>
              </a:ext>
            </a:extLst>
          </p:cNvPr>
          <p:cNvPicPr>
            <a:picLocks noChangeAspect="1" noChangeArrowheads="1"/>
          </p:cNvPicPr>
          <p:nvPr/>
        </p:nvPicPr>
        <p:blipFill>
          <a:blip r:embed="rId3">
            <a:extLst>
              <a:ext uri="{BEBA8EAE-BF5A-486C-A8C5-ECC9F3942E4B}">
                <a14:imgProps xmlns:a14="http://schemas.microsoft.com/office/drawing/2010/main">
                  <a14:imgLayer r:embed="rId10">
                    <a14:imgEffect>
                      <a14:backgroundRemoval t="4889" b="94667" l="2667" r="96000">
                        <a14:foregroundMark x1="9333" y1="53778" x2="38222" y2="93333"/>
                        <a14:foregroundMark x1="38222" y1="93333" x2="96000" y2="14667"/>
                        <a14:foregroundMark x1="96000" y1="14667" x2="79556" y2="11556"/>
                        <a14:foregroundMark x1="96444" y1="9778" x2="82222" y2="7111"/>
                        <a14:foregroundMark x1="91556" y1="6222" x2="85778" y2="4889"/>
                        <a14:foregroundMark x1="49333" y1="92000" x2="35111" y2="92444"/>
                        <a14:foregroundMark x1="47556" y1="93333" x2="39556" y2="94667"/>
                        <a14:foregroundMark x1="7556" y1="71111" x2="7111" y2="56889"/>
                        <a14:foregroundMark x1="2667" y1="59556" x2="5333" y2="66222"/>
                      </a14:backgroundRemoval>
                    </a14:imgEffect>
                  </a14:imgLayer>
                </a14:imgProps>
              </a:ext>
              <a:ext uri="{28A0092B-C50C-407E-A947-70E740481C1C}">
                <a14:useLocalDpi xmlns:a14="http://schemas.microsoft.com/office/drawing/2010/main" val="0"/>
              </a:ext>
            </a:extLst>
          </a:blip>
          <a:srcRect/>
          <a:stretch>
            <a:fillRect/>
          </a:stretch>
        </p:blipFill>
        <p:spPr bwMode="auto">
          <a:xfrm>
            <a:off x="9325147" y="3847868"/>
            <a:ext cx="998574" cy="646331"/>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10" descr="对勾_百度百科">
            <a:extLst>
              <a:ext uri="{FF2B5EF4-FFF2-40B4-BE49-F238E27FC236}">
                <a16:creationId xmlns:a16="http://schemas.microsoft.com/office/drawing/2014/main" id="{55E6966E-F935-A7BD-BDB0-7D45A0FA3DE4}"/>
              </a:ext>
            </a:extLst>
          </p:cNvPr>
          <p:cNvPicPr>
            <a:picLocks noChangeAspect="1" noChangeArrowheads="1"/>
          </p:cNvPicPr>
          <p:nvPr/>
        </p:nvPicPr>
        <p:blipFill>
          <a:blip r:embed="rId3">
            <a:extLst>
              <a:ext uri="{BEBA8EAE-BF5A-486C-A8C5-ECC9F3942E4B}">
                <a14:imgProps xmlns:a14="http://schemas.microsoft.com/office/drawing/2010/main">
                  <a14:imgLayer r:embed="rId11">
                    <a14:imgEffect>
                      <a14:backgroundRemoval t="4889" b="94667" l="2667" r="96000">
                        <a14:foregroundMark x1="9333" y1="53778" x2="38222" y2="93333"/>
                        <a14:foregroundMark x1="38222" y1="93333" x2="96000" y2="14667"/>
                        <a14:foregroundMark x1="96000" y1="14667" x2="79556" y2="11556"/>
                        <a14:foregroundMark x1="96444" y1="9778" x2="82222" y2="7111"/>
                        <a14:foregroundMark x1="91556" y1="6222" x2="85778" y2="4889"/>
                        <a14:foregroundMark x1="49333" y1="92000" x2="35111" y2="92444"/>
                        <a14:foregroundMark x1="47556" y1="93333" x2="39556" y2="94667"/>
                        <a14:foregroundMark x1="7556" y1="71111" x2="7111" y2="56889"/>
                        <a14:foregroundMark x1="2667" y1="59556" x2="5333" y2="66222"/>
                      </a14:backgroundRemoval>
                    </a14:imgEffect>
                  </a14:imgLayer>
                </a14:imgProps>
              </a:ext>
              <a:ext uri="{28A0092B-C50C-407E-A947-70E740481C1C}">
                <a14:useLocalDpi xmlns:a14="http://schemas.microsoft.com/office/drawing/2010/main" val="0"/>
              </a:ext>
            </a:extLst>
          </a:blip>
          <a:srcRect/>
          <a:stretch>
            <a:fillRect/>
          </a:stretch>
        </p:blipFill>
        <p:spPr bwMode="auto">
          <a:xfrm>
            <a:off x="9315858" y="3060006"/>
            <a:ext cx="998574" cy="646331"/>
          </a:xfrm>
          <a:prstGeom prst="rect">
            <a:avLst/>
          </a:prstGeom>
          <a:noFill/>
          <a:extLst>
            <a:ext uri="{909E8E84-426E-40DD-AFC4-6F175D3DCCD1}">
              <a14:hiddenFill xmlns:a14="http://schemas.microsoft.com/office/drawing/2010/main">
                <a:solidFill>
                  <a:srgbClr val="FFFFFF"/>
                </a:solidFill>
              </a14:hiddenFill>
            </a:ext>
          </a:extLst>
        </p:spPr>
      </p:pic>
      <p:pic>
        <p:nvPicPr>
          <p:cNvPr id="1117" name="Picture 10" descr="对勾_百度百科">
            <a:extLst>
              <a:ext uri="{FF2B5EF4-FFF2-40B4-BE49-F238E27FC236}">
                <a16:creationId xmlns:a16="http://schemas.microsoft.com/office/drawing/2014/main" id="{F11E9CE2-EF43-0A85-E6F8-32A076A2FFEA}"/>
              </a:ext>
            </a:extLst>
          </p:cNvPr>
          <p:cNvPicPr>
            <a:picLocks noChangeAspect="1" noChangeArrowheads="1"/>
          </p:cNvPicPr>
          <p:nvPr/>
        </p:nvPicPr>
        <p:blipFill>
          <a:blip r:embed="rId3">
            <a:extLst>
              <a:ext uri="{BEBA8EAE-BF5A-486C-A8C5-ECC9F3942E4B}">
                <a14:imgProps xmlns:a14="http://schemas.microsoft.com/office/drawing/2010/main">
                  <a14:imgLayer r:embed="rId12">
                    <a14:imgEffect>
                      <a14:backgroundRemoval t="4889" b="94667" l="2667" r="96000">
                        <a14:foregroundMark x1="9333" y1="53778" x2="38222" y2="93333"/>
                        <a14:foregroundMark x1="38222" y1="93333" x2="96000" y2="14667"/>
                        <a14:foregroundMark x1="96000" y1="14667" x2="79556" y2="11556"/>
                        <a14:foregroundMark x1="96444" y1="9778" x2="82222" y2="7111"/>
                        <a14:foregroundMark x1="91556" y1="6222" x2="85778" y2="4889"/>
                        <a14:foregroundMark x1="49333" y1="92000" x2="35111" y2="92444"/>
                        <a14:foregroundMark x1="47556" y1="93333" x2="39556" y2="94667"/>
                        <a14:foregroundMark x1="7556" y1="71111" x2="7111" y2="56889"/>
                        <a14:foregroundMark x1="2667" y1="59556" x2="5333" y2="66222"/>
                      </a14:backgroundRemoval>
                    </a14:imgEffect>
                  </a14:imgLayer>
                </a14:imgProps>
              </a:ext>
              <a:ext uri="{28A0092B-C50C-407E-A947-70E740481C1C}">
                <a14:useLocalDpi xmlns:a14="http://schemas.microsoft.com/office/drawing/2010/main" val="0"/>
              </a:ext>
            </a:extLst>
          </a:blip>
          <a:srcRect/>
          <a:stretch>
            <a:fillRect/>
          </a:stretch>
        </p:blipFill>
        <p:spPr bwMode="auto">
          <a:xfrm>
            <a:off x="3422562" y="4635729"/>
            <a:ext cx="998574" cy="646331"/>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10" descr="对勾_百度百科">
            <a:extLst>
              <a:ext uri="{FF2B5EF4-FFF2-40B4-BE49-F238E27FC236}">
                <a16:creationId xmlns:a16="http://schemas.microsoft.com/office/drawing/2014/main" id="{6A0B90F9-A5A5-64C4-DA27-2D29306DFB07}"/>
              </a:ext>
            </a:extLst>
          </p:cNvPr>
          <p:cNvPicPr>
            <a:picLocks noChangeAspect="1" noChangeArrowheads="1"/>
          </p:cNvPicPr>
          <p:nvPr/>
        </p:nvPicPr>
        <p:blipFill>
          <a:blip r:embed="rId3">
            <a:extLst>
              <a:ext uri="{BEBA8EAE-BF5A-486C-A8C5-ECC9F3942E4B}">
                <a14:imgProps xmlns:a14="http://schemas.microsoft.com/office/drawing/2010/main">
                  <a14:imgLayer r:embed="rId13">
                    <a14:imgEffect>
                      <a14:backgroundRemoval t="4889" b="94667" l="2667" r="96000">
                        <a14:foregroundMark x1="9333" y1="53778" x2="38222" y2="93333"/>
                        <a14:foregroundMark x1="38222" y1="93333" x2="96000" y2="14667"/>
                        <a14:foregroundMark x1="96000" y1="14667" x2="79556" y2="11556"/>
                        <a14:foregroundMark x1="96444" y1="9778" x2="82222" y2="7111"/>
                        <a14:foregroundMark x1="91556" y1="6222" x2="85778" y2="4889"/>
                        <a14:foregroundMark x1="49333" y1="92000" x2="35111" y2="92444"/>
                        <a14:foregroundMark x1="47556" y1="93333" x2="39556" y2="94667"/>
                        <a14:foregroundMark x1="7556" y1="71111" x2="7111" y2="56889"/>
                        <a14:foregroundMark x1="2667" y1="59556" x2="5333" y2="66222"/>
                      </a14:backgroundRemoval>
                    </a14:imgEffect>
                  </a14:imgLayer>
                </a14:imgProps>
              </a:ext>
              <a:ext uri="{28A0092B-C50C-407E-A947-70E740481C1C}">
                <a14:useLocalDpi xmlns:a14="http://schemas.microsoft.com/office/drawing/2010/main" val="0"/>
              </a:ext>
            </a:extLst>
          </a:blip>
          <a:srcRect/>
          <a:stretch>
            <a:fillRect/>
          </a:stretch>
        </p:blipFill>
        <p:spPr bwMode="auto">
          <a:xfrm>
            <a:off x="5375280" y="4635728"/>
            <a:ext cx="998574" cy="646331"/>
          </a:xfrm>
          <a:prstGeom prst="rect">
            <a:avLst/>
          </a:prstGeom>
          <a:noFill/>
          <a:extLst>
            <a:ext uri="{909E8E84-426E-40DD-AFC4-6F175D3DCCD1}">
              <a14:hiddenFill xmlns:a14="http://schemas.microsoft.com/office/drawing/2010/main">
                <a:solidFill>
                  <a:srgbClr val="FFFFFF"/>
                </a:solidFill>
              </a14:hiddenFill>
            </a:ext>
          </a:extLst>
        </p:spPr>
      </p:pic>
      <p:pic>
        <p:nvPicPr>
          <p:cNvPr id="1119" name="Picture 8" descr="LoRaWAN® | The Things Network">
            <a:extLst>
              <a:ext uri="{FF2B5EF4-FFF2-40B4-BE49-F238E27FC236}">
                <a16:creationId xmlns:a16="http://schemas.microsoft.com/office/drawing/2014/main" id="{CBE73CAF-049A-5EBB-B170-EDF5F26AA1B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5389" y="5538798"/>
            <a:ext cx="3030598" cy="131920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3EE1070D-F3D9-DCD2-FF53-282C35237C3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58465" y="5661098"/>
            <a:ext cx="2075070" cy="954532"/>
          </a:xfrm>
          <a:prstGeom prst="rect">
            <a:avLst/>
          </a:prstGeom>
          <a:noFill/>
          <a:extLst>
            <a:ext uri="{909E8E84-426E-40DD-AFC4-6F175D3DCCD1}">
              <a14:hiddenFill xmlns:a14="http://schemas.microsoft.com/office/drawing/2010/main">
                <a:solidFill>
                  <a:srgbClr val="FFFFFF"/>
                </a:solidFill>
              </a14:hiddenFill>
            </a:ext>
          </a:extLst>
        </p:spPr>
      </p:pic>
      <p:sp>
        <p:nvSpPr>
          <p:cNvPr id="1120" name="AutoShape 4" descr="Semtech">
            <a:extLst>
              <a:ext uri="{FF2B5EF4-FFF2-40B4-BE49-F238E27FC236}">
                <a16:creationId xmlns:a16="http://schemas.microsoft.com/office/drawing/2014/main" id="{D7AB80AF-4418-F81A-6A5E-803BD62483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3" name="Picture 1122">
            <a:extLst>
              <a:ext uri="{FF2B5EF4-FFF2-40B4-BE49-F238E27FC236}">
                <a16:creationId xmlns:a16="http://schemas.microsoft.com/office/drawing/2014/main" id="{63F9A279-7C97-9A81-9548-F82A69073A77}"/>
              </a:ext>
            </a:extLst>
          </p:cNvPr>
          <p:cNvPicPr>
            <a:picLocks noChangeAspect="1"/>
          </p:cNvPicPr>
          <p:nvPr/>
        </p:nvPicPr>
        <p:blipFill>
          <a:blip r:embed="rId16"/>
          <a:stretch>
            <a:fillRect/>
          </a:stretch>
        </p:blipFill>
        <p:spPr>
          <a:xfrm>
            <a:off x="7293756" y="5703696"/>
            <a:ext cx="3558020" cy="835216"/>
          </a:xfrm>
          <a:prstGeom prst="rect">
            <a:avLst/>
          </a:prstGeom>
        </p:spPr>
      </p:pic>
      <p:pic>
        <p:nvPicPr>
          <p:cNvPr id="1124" name="Picture 10" descr="对勾_百度百科">
            <a:extLst>
              <a:ext uri="{FF2B5EF4-FFF2-40B4-BE49-F238E27FC236}">
                <a16:creationId xmlns:a16="http://schemas.microsoft.com/office/drawing/2014/main" id="{7CC8F330-B484-666D-9974-869EFDA1AE42}"/>
              </a:ext>
            </a:extLst>
          </p:cNvPr>
          <p:cNvPicPr>
            <a:picLocks noChangeAspect="1" noChangeArrowheads="1"/>
          </p:cNvPicPr>
          <p:nvPr/>
        </p:nvPicPr>
        <p:blipFill>
          <a:blip r:embed="rId3">
            <a:extLst>
              <a:ext uri="{BEBA8EAE-BF5A-486C-A8C5-ECC9F3942E4B}">
                <a14:imgProps xmlns:a14="http://schemas.microsoft.com/office/drawing/2010/main">
                  <a14:imgLayer r:embed="rId17">
                    <a14:imgEffect>
                      <a14:backgroundRemoval t="4889" b="94667" l="2667" r="96000">
                        <a14:foregroundMark x1="9333" y1="53778" x2="38222" y2="93333"/>
                        <a14:foregroundMark x1="38222" y1="93333" x2="96000" y2="14667"/>
                        <a14:foregroundMark x1="96000" y1="14667" x2="79556" y2="11556"/>
                        <a14:foregroundMark x1="96444" y1="9778" x2="82222" y2="7111"/>
                        <a14:foregroundMark x1="91556" y1="6222" x2="85778" y2="4889"/>
                        <a14:foregroundMark x1="49333" y1="92000" x2="35111" y2="92444"/>
                        <a14:foregroundMark x1="47556" y1="93333" x2="39556" y2="94667"/>
                        <a14:foregroundMark x1="7556" y1="71111" x2="7111" y2="56889"/>
                        <a14:foregroundMark x1="2667" y1="59556" x2="5333" y2="66222"/>
                      </a14:backgroundRemoval>
                    </a14:imgEffect>
                  </a14:imgLayer>
                </a14:imgProps>
              </a:ext>
              <a:ext uri="{28A0092B-C50C-407E-A947-70E740481C1C}">
                <a14:useLocalDpi xmlns:a14="http://schemas.microsoft.com/office/drawing/2010/main" val="0"/>
              </a:ext>
            </a:extLst>
          </a:blip>
          <a:srcRect/>
          <a:stretch>
            <a:fillRect/>
          </a:stretch>
        </p:blipFill>
        <p:spPr bwMode="auto">
          <a:xfrm>
            <a:off x="3627363" y="5875233"/>
            <a:ext cx="998574" cy="64633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7F72B6B-7551-8C1F-8E7C-81451681FC57}"/>
              </a:ext>
            </a:extLst>
          </p:cNvPr>
          <p:cNvSpPr>
            <a:spLocks noGrp="1"/>
          </p:cNvSpPr>
          <p:nvPr>
            <p:ph type="sldNum" sz="quarter" idx="12"/>
          </p:nvPr>
        </p:nvSpPr>
        <p:spPr/>
        <p:txBody>
          <a:bodyPr/>
          <a:lstStyle/>
          <a:p>
            <a:fld id="{32948EFA-1E7C-BD41-B206-9D11FECA6F57}" type="slidenum">
              <a:rPr lang="en-US" smtClean="0"/>
              <a:t>3</a:t>
            </a:fld>
            <a:endParaRPr lang="en-US"/>
          </a:p>
        </p:txBody>
      </p:sp>
    </p:spTree>
    <p:extLst>
      <p:ext uri="{BB962C8B-B14F-4D97-AF65-F5344CB8AC3E}">
        <p14:creationId xmlns:p14="http://schemas.microsoft.com/office/powerpoint/2010/main" val="203518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0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0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1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17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C2A27DE2-141B-69E5-6382-729950C716AA}"/>
              </a:ext>
            </a:extLst>
          </p:cNvPr>
          <p:cNvSpPr txBox="1"/>
          <p:nvPr/>
        </p:nvSpPr>
        <p:spPr>
          <a:xfrm>
            <a:off x="209909" y="2645173"/>
            <a:ext cx="11772181" cy="3357842"/>
          </a:xfrm>
          <a:prstGeom prst="rect">
            <a:avLst/>
          </a:prstGeom>
          <a:noFill/>
        </p:spPr>
        <p:txBody>
          <a:bodyPr wrap="square" rtlCol="0">
            <a:spAutoFit/>
          </a:bodyPr>
          <a:lstStyle/>
          <a:p>
            <a:pPr algn="ctr">
              <a:lnSpc>
                <a:spcPts val="4320"/>
              </a:lnSpc>
            </a:pPr>
            <a:r>
              <a:rPr lang="en-US" altLang="zh-CN" sz="3600" b="1" dirty="0">
                <a:solidFill>
                  <a:schemeClr val="bg1"/>
                </a:solidFill>
              </a:rPr>
              <a:t>Summary</a:t>
            </a:r>
          </a:p>
          <a:p>
            <a:pPr marL="514350" indent="-514350">
              <a:lnSpc>
                <a:spcPts val="4320"/>
              </a:lnSpc>
              <a:buAutoNum type="arabicPeriod"/>
            </a:pPr>
            <a:r>
              <a:rPr lang="en-US" altLang="zh-CN" sz="2800" dirty="0">
                <a:solidFill>
                  <a:schemeClr val="bg1"/>
                </a:solidFill>
              </a:rPr>
              <a:t>We investigated the </a:t>
            </a:r>
            <a:r>
              <a:rPr lang="en-US" altLang="zh-CN" sz="2800" dirty="0">
                <a:solidFill>
                  <a:srgbClr val="FFC000"/>
                </a:solidFill>
              </a:rPr>
              <a:t>propagation pattern</a:t>
            </a:r>
            <a:r>
              <a:rPr lang="zh-CN" altLang="en-US" sz="2800" dirty="0">
                <a:solidFill>
                  <a:srgbClr val="FFC000"/>
                </a:solidFill>
              </a:rPr>
              <a:t> </a:t>
            </a:r>
            <a:r>
              <a:rPr lang="en-US" altLang="zh-CN" sz="2800" dirty="0">
                <a:solidFill>
                  <a:schemeClr val="bg1"/>
                </a:solidFill>
              </a:rPr>
              <a:t>of the LoRa signal in the orchards.</a:t>
            </a:r>
          </a:p>
          <a:p>
            <a:pPr marL="514350" indent="-514350">
              <a:lnSpc>
                <a:spcPts val="4320"/>
              </a:lnSpc>
              <a:buAutoNum type="arabicPeriod"/>
            </a:pPr>
            <a:r>
              <a:rPr lang="en-US" sz="2800" dirty="0">
                <a:solidFill>
                  <a:schemeClr val="bg1"/>
                </a:solidFill>
              </a:rPr>
              <a:t>We proposed </a:t>
            </a:r>
            <a:r>
              <a:rPr lang="en-US" altLang="zh-CN" sz="2800" dirty="0">
                <a:solidFill>
                  <a:schemeClr val="bg1"/>
                </a:solidFill>
              </a:rPr>
              <a:t>FLog, a log-normal-based propagation model by extracting spatial features of shadowing</a:t>
            </a:r>
            <a:r>
              <a:rPr lang="zh-CN" altLang="en-US" sz="2800" dirty="0">
                <a:solidFill>
                  <a:schemeClr val="bg1"/>
                </a:solidFill>
              </a:rPr>
              <a:t> </a:t>
            </a:r>
            <a:r>
              <a:rPr lang="en-US" altLang="zh-CN" sz="2800" dirty="0">
                <a:solidFill>
                  <a:schemeClr val="bg1"/>
                </a:solidFill>
              </a:rPr>
              <a:t>effects in the </a:t>
            </a:r>
            <a:r>
              <a:rPr lang="en-US" altLang="zh-CN" sz="2800" dirty="0">
                <a:solidFill>
                  <a:srgbClr val="FFC000"/>
                </a:solidFill>
              </a:rPr>
              <a:t>First-Fresnel-Zone</a:t>
            </a:r>
            <a:r>
              <a:rPr lang="en-US" altLang="zh-CN" sz="2800" dirty="0">
                <a:solidFill>
                  <a:schemeClr val="bg1"/>
                </a:solidFill>
              </a:rPr>
              <a:t>.</a:t>
            </a:r>
          </a:p>
          <a:p>
            <a:pPr marL="514350" indent="-514350">
              <a:lnSpc>
                <a:spcPts val="4320"/>
              </a:lnSpc>
              <a:buAutoNum type="arabicPeriod"/>
            </a:pPr>
            <a:r>
              <a:rPr lang="en-US" sz="2800" dirty="0">
                <a:solidFill>
                  <a:schemeClr val="bg1"/>
                </a:solidFill>
              </a:rPr>
              <a:t>Extensive experiments show the efficiency and scalability of Flog and</a:t>
            </a:r>
            <a:r>
              <a:rPr lang="zh-CN" altLang="en-US" sz="2800" dirty="0">
                <a:solidFill>
                  <a:schemeClr val="bg1"/>
                </a:solidFill>
              </a:rPr>
              <a:t> </a:t>
            </a:r>
            <a:r>
              <a:rPr lang="en-US" altLang="zh-CN" sz="2800" dirty="0">
                <a:solidFill>
                  <a:schemeClr val="bg1"/>
                </a:solidFill>
              </a:rPr>
              <a:t>its</a:t>
            </a:r>
            <a:r>
              <a:rPr lang="zh-CN" altLang="en-US" sz="2800" dirty="0">
                <a:solidFill>
                  <a:schemeClr val="bg1"/>
                </a:solidFill>
              </a:rPr>
              <a:t> </a:t>
            </a:r>
            <a:r>
              <a:rPr lang="en-US" altLang="zh-CN" sz="2800" dirty="0">
                <a:solidFill>
                  <a:schemeClr val="bg1"/>
                </a:solidFill>
              </a:rPr>
              <a:t>performance</a:t>
            </a:r>
            <a:r>
              <a:rPr lang="zh-CN" altLang="en-US" sz="2800" dirty="0">
                <a:solidFill>
                  <a:schemeClr val="bg1"/>
                </a:solidFill>
              </a:rPr>
              <a:t> </a:t>
            </a:r>
            <a:r>
              <a:rPr lang="en-US" altLang="zh-CN" sz="2800" dirty="0">
                <a:solidFill>
                  <a:schemeClr val="bg1"/>
                </a:solidFill>
              </a:rPr>
              <a:t>in </a:t>
            </a:r>
            <a:r>
              <a:rPr lang="en-US" altLang="zh-CN" sz="2800" dirty="0">
                <a:solidFill>
                  <a:srgbClr val="FFC000"/>
                </a:solidFill>
              </a:rPr>
              <a:t>applications</a:t>
            </a:r>
            <a:r>
              <a:rPr lang="zh-CN" altLang="en-US" sz="2800" dirty="0">
                <a:solidFill>
                  <a:schemeClr val="bg1"/>
                </a:solidFill>
              </a:rPr>
              <a:t> </a:t>
            </a:r>
            <a:r>
              <a:rPr lang="en-US" altLang="zh-CN" sz="2800" dirty="0">
                <a:solidFill>
                  <a:schemeClr val="bg1"/>
                </a:solidFill>
              </a:rPr>
              <a:t>like</a:t>
            </a:r>
            <a:r>
              <a:rPr lang="zh-CN" altLang="en-US" sz="2800" dirty="0">
                <a:solidFill>
                  <a:schemeClr val="bg1"/>
                </a:solidFill>
              </a:rPr>
              <a:t> </a:t>
            </a:r>
            <a:r>
              <a:rPr lang="en-US" altLang="zh-CN" sz="2800" dirty="0">
                <a:solidFill>
                  <a:schemeClr val="bg1"/>
                </a:solidFill>
              </a:rPr>
              <a:t>gateway coverage estimation.</a:t>
            </a:r>
            <a:endParaRPr lang="en-US" sz="2800" dirty="0">
              <a:solidFill>
                <a:schemeClr val="bg1"/>
              </a:solidFill>
            </a:endParaRPr>
          </a:p>
        </p:txBody>
      </p:sp>
    </p:spTree>
    <p:extLst>
      <p:ext uri="{BB962C8B-B14F-4D97-AF65-F5344CB8AC3E}">
        <p14:creationId xmlns:p14="http://schemas.microsoft.com/office/powerpoint/2010/main" val="149383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椭圆 192">
            <a:extLst>
              <a:ext uri="{FF2B5EF4-FFF2-40B4-BE49-F238E27FC236}">
                <a16:creationId xmlns:a16="http://schemas.microsoft.com/office/drawing/2014/main" id="{3B7B9B58-ED8A-63EA-B91D-45D3241CECF4}"/>
              </a:ext>
            </a:extLst>
          </p:cNvPr>
          <p:cNvSpPr/>
          <p:nvPr/>
        </p:nvSpPr>
        <p:spPr>
          <a:xfrm>
            <a:off x="1848778" y="2170669"/>
            <a:ext cx="640131" cy="888587"/>
          </a:xfrm>
          <a:prstGeom prst="ellipse">
            <a:avLst/>
          </a:prstGeom>
          <a:gradFill>
            <a:gsLst>
              <a:gs pos="5000">
                <a:schemeClr val="accent6">
                  <a:lumMod val="10000"/>
                  <a:lumOff val="90000"/>
                </a:schemeClr>
              </a:gs>
              <a:gs pos="77000">
                <a:schemeClr val="accent6">
                  <a:lumMod val="60000"/>
                  <a:lumOff val="40000"/>
                </a:schemeClr>
              </a:gs>
              <a:gs pos="66000">
                <a:schemeClr val="accent6">
                  <a:lumMod val="60000"/>
                  <a:lumOff val="40000"/>
                </a:schemeClr>
              </a:gs>
              <a:gs pos="100000">
                <a:schemeClr val="accent2">
                  <a:lumMod val="50000"/>
                </a:schemeClr>
              </a:gs>
            </a:gsLst>
            <a:lin ang="5400000" scaled="1"/>
          </a:grad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grpSp>
        <p:nvGrpSpPr>
          <p:cNvPr id="238" name="Group 237">
            <a:extLst>
              <a:ext uri="{FF2B5EF4-FFF2-40B4-BE49-F238E27FC236}">
                <a16:creationId xmlns:a16="http://schemas.microsoft.com/office/drawing/2014/main" id="{8A7D3360-C046-C634-9E41-438D43166600}"/>
              </a:ext>
            </a:extLst>
          </p:cNvPr>
          <p:cNvGrpSpPr/>
          <p:nvPr/>
        </p:nvGrpSpPr>
        <p:grpSpPr>
          <a:xfrm>
            <a:off x="2076502" y="2790455"/>
            <a:ext cx="186953" cy="237326"/>
            <a:chOff x="7705824" y="2487142"/>
            <a:chExt cx="186953" cy="237326"/>
          </a:xfrm>
        </p:grpSpPr>
        <p:sp>
          <p:nvSpPr>
            <p:cNvPr id="239" name="矩形: 圆角 2">
              <a:extLst>
                <a:ext uri="{FF2B5EF4-FFF2-40B4-BE49-F238E27FC236}">
                  <a16:creationId xmlns:a16="http://schemas.microsoft.com/office/drawing/2014/main" id="{AA2B80B8-AD83-5664-B584-E3DDBE34B0CA}"/>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椭圆 12">
              <a:extLst>
                <a:ext uri="{FF2B5EF4-FFF2-40B4-BE49-F238E27FC236}">
                  <a16:creationId xmlns:a16="http://schemas.microsoft.com/office/drawing/2014/main" id="{76D57244-4796-12D7-6122-1A8C1330BE67}"/>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a:extLst>
              <a:ext uri="{FF2B5EF4-FFF2-40B4-BE49-F238E27FC236}">
                <a16:creationId xmlns:a16="http://schemas.microsoft.com/office/drawing/2014/main" id="{BF647243-E6A3-50CC-DFAF-5875C8607246}"/>
              </a:ext>
            </a:extLst>
          </p:cNvPr>
          <p:cNvGrpSpPr/>
          <p:nvPr/>
        </p:nvGrpSpPr>
        <p:grpSpPr>
          <a:xfrm>
            <a:off x="1500282" y="1931698"/>
            <a:ext cx="8776978" cy="2642646"/>
            <a:chOff x="710137" y="1895389"/>
            <a:chExt cx="7765194" cy="1684267"/>
          </a:xfrm>
        </p:grpSpPr>
        <p:grpSp>
          <p:nvGrpSpPr>
            <p:cNvPr id="5" name="组合 4">
              <a:extLst>
                <a:ext uri="{FF2B5EF4-FFF2-40B4-BE49-F238E27FC236}">
                  <a16:creationId xmlns:a16="http://schemas.microsoft.com/office/drawing/2014/main" id="{BB1B7132-E9E9-72D6-BADD-A71AFA7D9947}"/>
                </a:ext>
              </a:extLst>
            </p:cNvPr>
            <p:cNvGrpSpPr/>
            <p:nvPr/>
          </p:nvGrpSpPr>
          <p:grpSpPr>
            <a:xfrm>
              <a:off x="1265371" y="2035567"/>
              <a:ext cx="7090045" cy="706194"/>
              <a:chOff x="940211" y="5012524"/>
              <a:chExt cx="7090041" cy="706199"/>
            </a:xfrm>
            <a:gradFill>
              <a:gsLst>
                <a:gs pos="5000">
                  <a:schemeClr val="accent6">
                    <a:lumMod val="10000"/>
                    <a:lumOff val="90000"/>
                  </a:schemeClr>
                </a:gs>
                <a:gs pos="77000">
                  <a:schemeClr val="accent6">
                    <a:lumMod val="60000"/>
                    <a:lumOff val="40000"/>
                  </a:schemeClr>
                </a:gs>
                <a:gs pos="66000">
                  <a:schemeClr val="accent6">
                    <a:lumMod val="60000"/>
                    <a:lumOff val="40000"/>
                  </a:schemeClr>
                </a:gs>
                <a:gs pos="100000">
                  <a:schemeClr val="accent2">
                    <a:lumMod val="50000"/>
                  </a:schemeClr>
                </a:gs>
              </a:gsLst>
              <a:lin ang="5400000" scaled="1"/>
            </a:gradFill>
          </p:grpSpPr>
          <p:grpSp>
            <p:nvGrpSpPr>
              <p:cNvPr id="165" name="组合 164">
                <a:extLst>
                  <a:ext uri="{FF2B5EF4-FFF2-40B4-BE49-F238E27FC236}">
                    <a16:creationId xmlns:a16="http://schemas.microsoft.com/office/drawing/2014/main" id="{96565204-2EC7-F918-EB7A-6835DE3E9FFA}"/>
                  </a:ext>
                </a:extLst>
              </p:cNvPr>
              <p:cNvGrpSpPr/>
              <p:nvPr/>
            </p:nvGrpSpPr>
            <p:grpSpPr>
              <a:xfrm>
                <a:off x="2533282" y="5032924"/>
                <a:ext cx="566338" cy="685799"/>
                <a:chOff x="1433543" y="2725502"/>
                <a:chExt cx="566338" cy="685799"/>
              </a:xfrm>
              <a:grpFill/>
            </p:grpSpPr>
            <p:sp>
              <p:nvSpPr>
                <p:cNvPr id="199" name="椭圆 198">
                  <a:extLst>
                    <a:ext uri="{FF2B5EF4-FFF2-40B4-BE49-F238E27FC236}">
                      <a16:creationId xmlns:a16="http://schemas.microsoft.com/office/drawing/2014/main" id="{CAF2B9AE-9179-6BA0-E2B9-3C28882D7687}"/>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00" name="矩形 199">
                  <a:extLst>
                    <a:ext uri="{FF2B5EF4-FFF2-40B4-BE49-F238E27FC236}">
                      <a16:creationId xmlns:a16="http://schemas.microsoft.com/office/drawing/2014/main" id="{18CA7534-6E3E-04EB-FFCE-C948D95A1085}"/>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66" name="组合 165">
                <a:extLst>
                  <a:ext uri="{FF2B5EF4-FFF2-40B4-BE49-F238E27FC236}">
                    <a16:creationId xmlns:a16="http://schemas.microsoft.com/office/drawing/2014/main" id="{2354D790-28E9-682B-B2BE-ABCAD5EB8A52}"/>
                  </a:ext>
                </a:extLst>
              </p:cNvPr>
              <p:cNvGrpSpPr/>
              <p:nvPr/>
            </p:nvGrpSpPr>
            <p:grpSpPr>
              <a:xfrm>
                <a:off x="3150256" y="5022724"/>
                <a:ext cx="566338" cy="685799"/>
                <a:chOff x="1433543" y="2725502"/>
                <a:chExt cx="566338" cy="685799"/>
              </a:xfrm>
              <a:grpFill/>
            </p:grpSpPr>
            <p:sp>
              <p:nvSpPr>
                <p:cNvPr id="197" name="椭圆 196">
                  <a:extLst>
                    <a:ext uri="{FF2B5EF4-FFF2-40B4-BE49-F238E27FC236}">
                      <a16:creationId xmlns:a16="http://schemas.microsoft.com/office/drawing/2014/main" id="{E88EF622-0682-C4D3-5291-A4D7E3D5D348}"/>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98" name="矩形 197">
                  <a:extLst>
                    <a:ext uri="{FF2B5EF4-FFF2-40B4-BE49-F238E27FC236}">
                      <a16:creationId xmlns:a16="http://schemas.microsoft.com/office/drawing/2014/main" id="{9B12B682-2C47-DD33-CEE8-171D229A0B92}"/>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67" name="组合 166">
                <a:extLst>
                  <a:ext uri="{FF2B5EF4-FFF2-40B4-BE49-F238E27FC236}">
                    <a16:creationId xmlns:a16="http://schemas.microsoft.com/office/drawing/2014/main" id="{803BCC67-460E-8A82-5680-C849ADE53C04}"/>
                  </a:ext>
                </a:extLst>
              </p:cNvPr>
              <p:cNvGrpSpPr/>
              <p:nvPr/>
            </p:nvGrpSpPr>
            <p:grpSpPr>
              <a:xfrm>
                <a:off x="3764772" y="5032924"/>
                <a:ext cx="566338" cy="685799"/>
                <a:chOff x="1433543" y="2725502"/>
                <a:chExt cx="566338" cy="685799"/>
              </a:xfrm>
              <a:grpFill/>
            </p:grpSpPr>
            <p:sp>
              <p:nvSpPr>
                <p:cNvPr id="195" name="椭圆 194">
                  <a:extLst>
                    <a:ext uri="{FF2B5EF4-FFF2-40B4-BE49-F238E27FC236}">
                      <a16:creationId xmlns:a16="http://schemas.microsoft.com/office/drawing/2014/main" id="{A4FC2A78-8664-56DC-2A21-1200235867B4}"/>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96" name="矩形 195">
                  <a:extLst>
                    <a:ext uri="{FF2B5EF4-FFF2-40B4-BE49-F238E27FC236}">
                      <a16:creationId xmlns:a16="http://schemas.microsoft.com/office/drawing/2014/main" id="{D4B53FF0-D12A-FAD4-A78F-FD9D055047A0}"/>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sp>
            <p:nvSpPr>
              <p:cNvPr id="194" name="矩形 193">
                <a:extLst>
                  <a:ext uri="{FF2B5EF4-FFF2-40B4-BE49-F238E27FC236}">
                    <a16:creationId xmlns:a16="http://schemas.microsoft.com/office/drawing/2014/main" id="{7B67274C-7A6C-16F9-682D-12017F78DB4C}"/>
                  </a:ext>
                </a:extLst>
              </p:cNvPr>
              <p:cNvSpPr/>
              <p:nvPr/>
            </p:nvSpPr>
            <p:spPr>
              <a:xfrm>
                <a:off x="940211" y="5577138"/>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nvGrpSpPr>
              <p:cNvPr id="169" name="组合 168">
                <a:extLst>
                  <a:ext uri="{FF2B5EF4-FFF2-40B4-BE49-F238E27FC236}">
                    <a16:creationId xmlns:a16="http://schemas.microsoft.com/office/drawing/2014/main" id="{D1E4DCD5-D91E-58D6-EB63-91337F1D9878}"/>
                  </a:ext>
                </a:extLst>
              </p:cNvPr>
              <p:cNvGrpSpPr/>
              <p:nvPr/>
            </p:nvGrpSpPr>
            <p:grpSpPr>
              <a:xfrm>
                <a:off x="1300563" y="5022724"/>
                <a:ext cx="566338" cy="685799"/>
                <a:chOff x="1433543" y="2725502"/>
                <a:chExt cx="566338" cy="685799"/>
              </a:xfrm>
              <a:grpFill/>
            </p:grpSpPr>
            <p:sp>
              <p:nvSpPr>
                <p:cNvPr id="191" name="椭圆 190">
                  <a:extLst>
                    <a:ext uri="{FF2B5EF4-FFF2-40B4-BE49-F238E27FC236}">
                      <a16:creationId xmlns:a16="http://schemas.microsoft.com/office/drawing/2014/main" id="{BCB27D9E-4EFF-39A2-552D-D9090DA25554}"/>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92" name="矩形 191">
                  <a:extLst>
                    <a:ext uri="{FF2B5EF4-FFF2-40B4-BE49-F238E27FC236}">
                      <a16:creationId xmlns:a16="http://schemas.microsoft.com/office/drawing/2014/main" id="{94111066-AB41-B135-5DE5-3AD63D24EC0A}"/>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70" name="组合 169">
                <a:extLst>
                  <a:ext uri="{FF2B5EF4-FFF2-40B4-BE49-F238E27FC236}">
                    <a16:creationId xmlns:a16="http://schemas.microsoft.com/office/drawing/2014/main" id="{9192DDFB-1A63-8613-B096-500B7FE54C28}"/>
                  </a:ext>
                </a:extLst>
              </p:cNvPr>
              <p:cNvGrpSpPr/>
              <p:nvPr/>
            </p:nvGrpSpPr>
            <p:grpSpPr>
              <a:xfrm>
                <a:off x="1915079" y="5032924"/>
                <a:ext cx="566338" cy="685799"/>
                <a:chOff x="1433543" y="2725502"/>
                <a:chExt cx="566338" cy="685799"/>
              </a:xfrm>
              <a:grpFill/>
            </p:grpSpPr>
            <p:sp>
              <p:nvSpPr>
                <p:cNvPr id="189" name="椭圆 188">
                  <a:extLst>
                    <a:ext uri="{FF2B5EF4-FFF2-40B4-BE49-F238E27FC236}">
                      <a16:creationId xmlns:a16="http://schemas.microsoft.com/office/drawing/2014/main" id="{7AE8AFC8-00CA-CF21-988F-DEC2B854ED10}"/>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90" name="矩形 189">
                  <a:extLst>
                    <a:ext uri="{FF2B5EF4-FFF2-40B4-BE49-F238E27FC236}">
                      <a16:creationId xmlns:a16="http://schemas.microsoft.com/office/drawing/2014/main" id="{29A7EE24-D147-3455-4952-47962A10E033}"/>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71" name="组合 170">
                <a:extLst>
                  <a:ext uri="{FF2B5EF4-FFF2-40B4-BE49-F238E27FC236}">
                    <a16:creationId xmlns:a16="http://schemas.microsoft.com/office/drawing/2014/main" id="{BD2F6F1E-77FA-FBF5-B35F-74FAC7979CFE}"/>
                  </a:ext>
                </a:extLst>
              </p:cNvPr>
              <p:cNvGrpSpPr/>
              <p:nvPr/>
            </p:nvGrpSpPr>
            <p:grpSpPr>
              <a:xfrm>
                <a:off x="6232424" y="5022724"/>
                <a:ext cx="566338" cy="685799"/>
                <a:chOff x="1433543" y="2725502"/>
                <a:chExt cx="566338" cy="685799"/>
              </a:xfrm>
              <a:grpFill/>
            </p:grpSpPr>
            <p:sp>
              <p:nvSpPr>
                <p:cNvPr id="187" name="椭圆 186">
                  <a:extLst>
                    <a:ext uri="{FF2B5EF4-FFF2-40B4-BE49-F238E27FC236}">
                      <a16:creationId xmlns:a16="http://schemas.microsoft.com/office/drawing/2014/main" id="{0D4D8A17-D8C8-68D1-FA2D-1908C39F09F5}"/>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88" name="矩形 187">
                  <a:extLst>
                    <a:ext uri="{FF2B5EF4-FFF2-40B4-BE49-F238E27FC236}">
                      <a16:creationId xmlns:a16="http://schemas.microsoft.com/office/drawing/2014/main" id="{B47C9DD2-7FC4-04C9-525C-06103103AA17}"/>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72" name="组合 171">
                <a:extLst>
                  <a:ext uri="{FF2B5EF4-FFF2-40B4-BE49-F238E27FC236}">
                    <a16:creationId xmlns:a16="http://schemas.microsoft.com/office/drawing/2014/main" id="{1638189C-ACB4-5B41-BE64-22E576F51819}"/>
                  </a:ext>
                </a:extLst>
              </p:cNvPr>
              <p:cNvGrpSpPr/>
              <p:nvPr/>
            </p:nvGrpSpPr>
            <p:grpSpPr>
              <a:xfrm>
                <a:off x="6849398" y="5012524"/>
                <a:ext cx="566338" cy="685799"/>
                <a:chOff x="1433543" y="2725502"/>
                <a:chExt cx="566338" cy="685799"/>
              </a:xfrm>
              <a:grpFill/>
            </p:grpSpPr>
            <p:sp>
              <p:nvSpPr>
                <p:cNvPr id="185" name="椭圆 184">
                  <a:extLst>
                    <a:ext uri="{FF2B5EF4-FFF2-40B4-BE49-F238E27FC236}">
                      <a16:creationId xmlns:a16="http://schemas.microsoft.com/office/drawing/2014/main" id="{E77877E7-8DEF-14AA-075A-F2C9874B610F}"/>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86" name="矩形 185">
                  <a:extLst>
                    <a:ext uri="{FF2B5EF4-FFF2-40B4-BE49-F238E27FC236}">
                      <a16:creationId xmlns:a16="http://schemas.microsoft.com/office/drawing/2014/main" id="{44844613-7381-CE5F-2E8B-7B138EA2B9F5}"/>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73" name="组合 172">
                <a:extLst>
                  <a:ext uri="{FF2B5EF4-FFF2-40B4-BE49-F238E27FC236}">
                    <a16:creationId xmlns:a16="http://schemas.microsoft.com/office/drawing/2014/main" id="{8817B20E-74C7-3AAD-A4D3-086E8028C96E}"/>
                  </a:ext>
                </a:extLst>
              </p:cNvPr>
              <p:cNvGrpSpPr/>
              <p:nvPr/>
            </p:nvGrpSpPr>
            <p:grpSpPr>
              <a:xfrm>
                <a:off x="7463914" y="5022724"/>
                <a:ext cx="566338" cy="685799"/>
                <a:chOff x="1433543" y="2725502"/>
                <a:chExt cx="566338" cy="685799"/>
              </a:xfrm>
              <a:grpFill/>
            </p:grpSpPr>
            <p:sp>
              <p:nvSpPr>
                <p:cNvPr id="183" name="椭圆 182">
                  <a:extLst>
                    <a:ext uri="{FF2B5EF4-FFF2-40B4-BE49-F238E27FC236}">
                      <a16:creationId xmlns:a16="http://schemas.microsoft.com/office/drawing/2014/main" id="{D0BA0FCF-4941-1D4A-57F7-DAA80FDD948E}"/>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84" name="矩形 183">
                  <a:extLst>
                    <a:ext uri="{FF2B5EF4-FFF2-40B4-BE49-F238E27FC236}">
                      <a16:creationId xmlns:a16="http://schemas.microsoft.com/office/drawing/2014/main" id="{F1B5E28F-B1E9-CA6B-6CBE-5F314C49A965}"/>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74" name="组合 173">
                <a:extLst>
                  <a:ext uri="{FF2B5EF4-FFF2-40B4-BE49-F238E27FC236}">
                    <a16:creationId xmlns:a16="http://schemas.microsoft.com/office/drawing/2014/main" id="{0DAD78E6-4B5D-503E-A3E6-3281F88773AD}"/>
                  </a:ext>
                </a:extLst>
              </p:cNvPr>
              <p:cNvGrpSpPr/>
              <p:nvPr/>
            </p:nvGrpSpPr>
            <p:grpSpPr>
              <a:xfrm>
                <a:off x="4382731" y="5022724"/>
                <a:ext cx="566338" cy="685799"/>
                <a:chOff x="1433543" y="2725502"/>
                <a:chExt cx="566338" cy="685799"/>
              </a:xfrm>
              <a:grpFill/>
            </p:grpSpPr>
            <p:sp>
              <p:nvSpPr>
                <p:cNvPr id="181" name="椭圆 180">
                  <a:extLst>
                    <a:ext uri="{FF2B5EF4-FFF2-40B4-BE49-F238E27FC236}">
                      <a16:creationId xmlns:a16="http://schemas.microsoft.com/office/drawing/2014/main" id="{60BF8244-58DF-A7F1-17E5-218C6BD3ECF6}"/>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82" name="矩形 181">
                  <a:extLst>
                    <a:ext uri="{FF2B5EF4-FFF2-40B4-BE49-F238E27FC236}">
                      <a16:creationId xmlns:a16="http://schemas.microsoft.com/office/drawing/2014/main" id="{D9103F6E-3269-F809-547C-AA258FA88747}"/>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75" name="组合 174">
                <a:extLst>
                  <a:ext uri="{FF2B5EF4-FFF2-40B4-BE49-F238E27FC236}">
                    <a16:creationId xmlns:a16="http://schemas.microsoft.com/office/drawing/2014/main" id="{D8E3825D-3F01-0D49-45C6-4A295C28A62A}"/>
                  </a:ext>
                </a:extLst>
              </p:cNvPr>
              <p:cNvGrpSpPr/>
              <p:nvPr/>
            </p:nvGrpSpPr>
            <p:grpSpPr>
              <a:xfrm>
                <a:off x="4999705" y="5012524"/>
                <a:ext cx="566338" cy="685799"/>
                <a:chOff x="1433543" y="2725502"/>
                <a:chExt cx="566338" cy="685799"/>
              </a:xfrm>
              <a:grpFill/>
            </p:grpSpPr>
            <p:sp>
              <p:nvSpPr>
                <p:cNvPr id="179" name="椭圆 178">
                  <a:extLst>
                    <a:ext uri="{FF2B5EF4-FFF2-40B4-BE49-F238E27FC236}">
                      <a16:creationId xmlns:a16="http://schemas.microsoft.com/office/drawing/2014/main" id="{91839AF1-22FC-7E00-59FD-4CBEAA545CB7}"/>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80" name="矩形 179">
                  <a:extLst>
                    <a:ext uri="{FF2B5EF4-FFF2-40B4-BE49-F238E27FC236}">
                      <a16:creationId xmlns:a16="http://schemas.microsoft.com/office/drawing/2014/main" id="{947944E5-4D59-A153-D31D-E9A3FABDABFD}"/>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76" name="组合 175">
                <a:extLst>
                  <a:ext uri="{FF2B5EF4-FFF2-40B4-BE49-F238E27FC236}">
                    <a16:creationId xmlns:a16="http://schemas.microsoft.com/office/drawing/2014/main" id="{338C23F8-BD28-7321-7523-1F8DA49744C0}"/>
                  </a:ext>
                </a:extLst>
              </p:cNvPr>
              <p:cNvGrpSpPr/>
              <p:nvPr/>
            </p:nvGrpSpPr>
            <p:grpSpPr>
              <a:xfrm>
                <a:off x="5614221" y="5022724"/>
                <a:ext cx="566338" cy="685799"/>
                <a:chOff x="1433543" y="2725502"/>
                <a:chExt cx="566338" cy="685799"/>
              </a:xfrm>
              <a:grpFill/>
            </p:grpSpPr>
            <p:sp>
              <p:nvSpPr>
                <p:cNvPr id="177" name="椭圆 176">
                  <a:extLst>
                    <a:ext uri="{FF2B5EF4-FFF2-40B4-BE49-F238E27FC236}">
                      <a16:creationId xmlns:a16="http://schemas.microsoft.com/office/drawing/2014/main" id="{C284A9B3-C247-E5C1-EDFE-66FE32AE16F9}"/>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78" name="矩形 177">
                  <a:extLst>
                    <a:ext uri="{FF2B5EF4-FFF2-40B4-BE49-F238E27FC236}">
                      <a16:creationId xmlns:a16="http://schemas.microsoft.com/office/drawing/2014/main" id="{436EBEC0-E114-8F44-3A9B-627C77BF345C}"/>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grpSp>
          <p:nvGrpSpPr>
            <p:cNvPr id="6" name="组合 5">
              <a:extLst>
                <a:ext uri="{FF2B5EF4-FFF2-40B4-BE49-F238E27FC236}">
                  <a16:creationId xmlns:a16="http://schemas.microsoft.com/office/drawing/2014/main" id="{5356A861-0E19-F3CD-AC46-DAE52CB94A71}"/>
                </a:ext>
              </a:extLst>
            </p:cNvPr>
            <p:cNvGrpSpPr/>
            <p:nvPr/>
          </p:nvGrpSpPr>
          <p:grpSpPr>
            <a:xfrm>
              <a:off x="8120065" y="1895389"/>
              <a:ext cx="355266" cy="1262454"/>
              <a:chOff x="4971069" y="4246386"/>
              <a:chExt cx="355266" cy="1262462"/>
            </a:xfrm>
          </p:grpSpPr>
          <p:grpSp>
            <p:nvGrpSpPr>
              <p:cNvPr id="133" name="组合 132">
                <a:extLst>
                  <a:ext uri="{FF2B5EF4-FFF2-40B4-BE49-F238E27FC236}">
                    <a16:creationId xmlns:a16="http://schemas.microsoft.com/office/drawing/2014/main" id="{ED6582C2-6524-9488-7252-D195744CF01B}"/>
                  </a:ext>
                </a:extLst>
              </p:cNvPr>
              <p:cNvGrpSpPr/>
              <p:nvPr/>
            </p:nvGrpSpPr>
            <p:grpSpPr>
              <a:xfrm>
                <a:off x="4994484" y="4246386"/>
                <a:ext cx="331851" cy="1262462"/>
                <a:chOff x="2397342" y="4743081"/>
                <a:chExt cx="331851" cy="1262462"/>
              </a:xfrm>
            </p:grpSpPr>
            <p:grpSp>
              <p:nvGrpSpPr>
                <p:cNvPr id="138" name="组合 137">
                  <a:extLst>
                    <a:ext uri="{FF2B5EF4-FFF2-40B4-BE49-F238E27FC236}">
                      <a16:creationId xmlns:a16="http://schemas.microsoft.com/office/drawing/2014/main" id="{9955D5D0-58B3-8AFD-FD62-0CDDF174805A}"/>
                    </a:ext>
                  </a:extLst>
                </p:cNvPr>
                <p:cNvGrpSpPr/>
                <p:nvPr/>
              </p:nvGrpSpPr>
              <p:grpSpPr>
                <a:xfrm rot="21413658" flipH="1">
                  <a:off x="2397342" y="4755337"/>
                  <a:ext cx="291796" cy="1232168"/>
                  <a:chOff x="2404970" y="4756676"/>
                  <a:chExt cx="291796" cy="1232168"/>
                </a:xfrm>
              </p:grpSpPr>
              <p:cxnSp>
                <p:nvCxnSpPr>
                  <p:cNvPr id="154" name="直接连接符 153">
                    <a:extLst>
                      <a:ext uri="{FF2B5EF4-FFF2-40B4-BE49-F238E27FC236}">
                        <a16:creationId xmlns:a16="http://schemas.microsoft.com/office/drawing/2014/main" id="{48E269A6-1475-3FC5-F2D0-4956AFEB78AD}"/>
                      </a:ext>
                    </a:extLst>
                  </p:cNvPr>
                  <p:cNvCxnSpPr>
                    <a:cxnSpLocks/>
                  </p:cNvCxnSpPr>
                  <p:nvPr/>
                </p:nvCxnSpPr>
                <p:spPr>
                  <a:xfrm flipV="1">
                    <a:off x="2404970" y="5785001"/>
                    <a:ext cx="291796" cy="203843"/>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直接连接符 154">
                    <a:extLst>
                      <a:ext uri="{FF2B5EF4-FFF2-40B4-BE49-F238E27FC236}">
                        <a16:creationId xmlns:a16="http://schemas.microsoft.com/office/drawing/2014/main" id="{FD054BCB-D95E-710F-549F-2E641E0FBBD0}"/>
                      </a:ext>
                    </a:extLst>
                  </p:cNvPr>
                  <p:cNvCxnSpPr>
                    <a:cxnSpLocks/>
                  </p:cNvCxnSpPr>
                  <p:nvPr/>
                </p:nvCxnSpPr>
                <p:spPr>
                  <a:xfrm>
                    <a:off x="2426972" y="5670283"/>
                    <a:ext cx="261459" cy="120425"/>
                  </a:xfrm>
                  <a:prstGeom prst="line">
                    <a:avLst/>
                  </a:prstGeom>
                  <a:ln w="19050"/>
                </p:spPr>
                <p:style>
                  <a:lnRef idx="1">
                    <a:schemeClr val="dk1"/>
                  </a:lnRef>
                  <a:fillRef idx="0">
                    <a:schemeClr val="dk1"/>
                  </a:fillRef>
                  <a:effectRef idx="0">
                    <a:schemeClr val="dk1"/>
                  </a:effectRef>
                  <a:fontRef idx="minor">
                    <a:schemeClr val="tx1"/>
                  </a:fontRef>
                </p:style>
              </p:cxnSp>
              <p:cxnSp>
                <p:nvCxnSpPr>
                  <p:cNvPr id="156" name="直接连接符 155">
                    <a:extLst>
                      <a:ext uri="{FF2B5EF4-FFF2-40B4-BE49-F238E27FC236}">
                        <a16:creationId xmlns:a16="http://schemas.microsoft.com/office/drawing/2014/main" id="{6EE96B58-6D12-4856-E29D-D8B829C3406E}"/>
                      </a:ext>
                    </a:extLst>
                  </p:cNvPr>
                  <p:cNvCxnSpPr>
                    <a:cxnSpLocks/>
                  </p:cNvCxnSpPr>
                  <p:nvPr/>
                </p:nvCxnSpPr>
                <p:spPr>
                  <a:xfrm flipV="1">
                    <a:off x="2426972" y="5526690"/>
                    <a:ext cx="232884" cy="142590"/>
                  </a:xfrm>
                  <a:prstGeom prst="line">
                    <a:avLst/>
                  </a:prstGeom>
                  <a:ln w="19050"/>
                </p:spPr>
                <p:style>
                  <a:lnRef idx="1">
                    <a:schemeClr val="dk1"/>
                  </a:lnRef>
                  <a:fillRef idx="0">
                    <a:schemeClr val="dk1"/>
                  </a:fillRef>
                  <a:effectRef idx="0">
                    <a:schemeClr val="dk1"/>
                  </a:effectRef>
                  <a:fontRef idx="minor">
                    <a:schemeClr val="tx1"/>
                  </a:fontRef>
                </p:style>
              </p:cxnSp>
              <p:cxnSp>
                <p:nvCxnSpPr>
                  <p:cNvPr id="157" name="直接连接符 156">
                    <a:extLst>
                      <a:ext uri="{FF2B5EF4-FFF2-40B4-BE49-F238E27FC236}">
                        <a16:creationId xmlns:a16="http://schemas.microsoft.com/office/drawing/2014/main" id="{1E9047F2-61CB-1F56-AF5E-0FC587601AA4}"/>
                      </a:ext>
                    </a:extLst>
                  </p:cNvPr>
                  <p:cNvCxnSpPr>
                    <a:cxnSpLocks/>
                  </p:cNvCxnSpPr>
                  <p:nvPr/>
                </p:nvCxnSpPr>
                <p:spPr>
                  <a:xfrm>
                    <a:off x="2456467" y="5394469"/>
                    <a:ext cx="203389" cy="120423"/>
                  </a:xfrm>
                  <a:prstGeom prst="line">
                    <a:avLst/>
                  </a:prstGeom>
                  <a:ln w="19050"/>
                </p:spPr>
                <p:style>
                  <a:lnRef idx="1">
                    <a:schemeClr val="dk1"/>
                  </a:lnRef>
                  <a:fillRef idx="0">
                    <a:schemeClr val="dk1"/>
                  </a:fillRef>
                  <a:effectRef idx="0">
                    <a:schemeClr val="dk1"/>
                  </a:effectRef>
                  <a:fontRef idx="minor">
                    <a:schemeClr val="tx1"/>
                  </a:fontRef>
                </p:style>
              </p:cxnSp>
              <p:cxnSp>
                <p:nvCxnSpPr>
                  <p:cNvPr id="158" name="直接连接符 157">
                    <a:extLst>
                      <a:ext uri="{FF2B5EF4-FFF2-40B4-BE49-F238E27FC236}">
                        <a16:creationId xmlns:a16="http://schemas.microsoft.com/office/drawing/2014/main" id="{438FD9A6-9244-323C-88E3-9C8052EDF030}"/>
                      </a:ext>
                    </a:extLst>
                  </p:cNvPr>
                  <p:cNvCxnSpPr>
                    <a:cxnSpLocks/>
                  </p:cNvCxnSpPr>
                  <p:nvPr/>
                </p:nvCxnSpPr>
                <p:spPr>
                  <a:xfrm>
                    <a:off x="2478281" y="5154897"/>
                    <a:ext cx="146622" cy="90657"/>
                  </a:xfrm>
                  <a:prstGeom prst="line">
                    <a:avLst/>
                  </a:prstGeom>
                  <a:ln w="19050"/>
                </p:spPr>
                <p:style>
                  <a:lnRef idx="1">
                    <a:schemeClr val="dk1"/>
                  </a:lnRef>
                  <a:fillRef idx="0">
                    <a:schemeClr val="dk1"/>
                  </a:fillRef>
                  <a:effectRef idx="0">
                    <a:schemeClr val="dk1"/>
                  </a:effectRef>
                  <a:fontRef idx="minor">
                    <a:schemeClr val="tx1"/>
                  </a:fontRef>
                </p:style>
              </p:cxnSp>
              <p:cxnSp>
                <p:nvCxnSpPr>
                  <p:cNvPr id="159" name="直接连接符 158">
                    <a:extLst>
                      <a:ext uri="{FF2B5EF4-FFF2-40B4-BE49-F238E27FC236}">
                        <a16:creationId xmlns:a16="http://schemas.microsoft.com/office/drawing/2014/main" id="{9506C0AB-C140-06A5-5C1E-0912595ECA4D}"/>
                      </a:ext>
                    </a:extLst>
                  </p:cNvPr>
                  <p:cNvCxnSpPr>
                    <a:cxnSpLocks/>
                  </p:cNvCxnSpPr>
                  <p:nvPr/>
                </p:nvCxnSpPr>
                <p:spPr>
                  <a:xfrm flipV="1">
                    <a:off x="2456467" y="5239078"/>
                    <a:ext cx="171694" cy="154388"/>
                  </a:xfrm>
                  <a:prstGeom prst="line">
                    <a:avLst/>
                  </a:prstGeom>
                  <a:ln w="19050"/>
                </p:spPr>
                <p:style>
                  <a:lnRef idx="1">
                    <a:schemeClr val="dk1"/>
                  </a:lnRef>
                  <a:fillRef idx="0">
                    <a:schemeClr val="dk1"/>
                  </a:fillRef>
                  <a:effectRef idx="0">
                    <a:schemeClr val="dk1"/>
                  </a:effectRef>
                  <a:fontRef idx="minor">
                    <a:schemeClr val="tx1"/>
                  </a:fontRef>
                </p:style>
              </p:cxnSp>
              <p:cxnSp>
                <p:nvCxnSpPr>
                  <p:cNvPr id="160" name="直接连接符 159">
                    <a:extLst>
                      <a:ext uri="{FF2B5EF4-FFF2-40B4-BE49-F238E27FC236}">
                        <a16:creationId xmlns:a16="http://schemas.microsoft.com/office/drawing/2014/main" id="{789CDE8A-4852-628C-9407-C30957A39E9E}"/>
                      </a:ext>
                    </a:extLst>
                  </p:cNvPr>
                  <p:cNvCxnSpPr>
                    <a:cxnSpLocks/>
                  </p:cNvCxnSpPr>
                  <p:nvPr/>
                </p:nvCxnSpPr>
                <p:spPr>
                  <a:xfrm flipV="1">
                    <a:off x="2478157" y="5029288"/>
                    <a:ext cx="106376" cy="119133"/>
                  </a:xfrm>
                  <a:prstGeom prst="line">
                    <a:avLst/>
                  </a:prstGeom>
                  <a:ln w="19050"/>
                </p:spPr>
                <p:style>
                  <a:lnRef idx="1">
                    <a:schemeClr val="dk1"/>
                  </a:lnRef>
                  <a:fillRef idx="0">
                    <a:schemeClr val="dk1"/>
                  </a:fillRef>
                  <a:effectRef idx="0">
                    <a:schemeClr val="dk1"/>
                  </a:effectRef>
                  <a:fontRef idx="minor">
                    <a:schemeClr val="tx1"/>
                  </a:fontRef>
                </p:style>
              </p:cxnSp>
              <p:cxnSp>
                <p:nvCxnSpPr>
                  <p:cNvPr id="161" name="直接连接符 160">
                    <a:extLst>
                      <a:ext uri="{FF2B5EF4-FFF2-40B4-BE49-F238E27FC236}">
                        <a16:creationId xmlns:a16="http://schemas.microsoft.com/office/drawing/2014/main" id="{B221AF24-9338-5195-547E-6FB355BF66A4}"/>
                      </a:ext>
                    </a:extLst>
                  </p:cNvPr>
                  <p:cNvCxnSpPr>
                    <a:cxnSpLocks/>
                  </p:cNvCxnSpPr>
                  <p:nvPr/>
                </p:nvCxnSpPr>
                <p:spPr>
                  <a:xfrm>
                    <a:off x="2489597" y="4963264"/>
                    <a:ext cx="97793" cy="55631"/>
                  </a:xfrm>
                  <a:prstGeom prst="line">
                    <a:avLst/>
                  </a:prstGeom>
                  <a:ln w="19050"/>
                </p:spPr>
                <p:style>
                  <a:lnRef idx="1">
                    <a:schemeClr val="dk1"/>
                  </a:lnRef>
                  <a:fillRef idx="0">
                    <a:schemeClr val="dk1"/>
                  </a:fillRef>
                  <a:effectRef idx="0">
                    <a:schemeClr val="dk1"/>
                  </a:effectRef>
                  <a:fontRef idx="minor">
                    <a:schemeClr val="tx1"/>
                  </a:fontRef>
                </p:style>
              </p:cxnSp>
              <p:cxnSp>
                <p:nvCxnSpPr>
                  <p:cNvPr id="162" name="直接连接符 161">
                    <a:extLst>
                      <a:ext uri="{FF2B5EF4-FFF2-40B4-BE49-F238E27FC236}">
                        <a16:creationId xmlns:a16="http://schemas.microsoft.com/office/drawing/2014/main" id="{170DD6DB-40AB-B867-FA24-0AA8D2A9816F}"/>
                      </a:ext>
                    </a:extLst>
                  </p:cNvPr>
                  <p:cNvCxnSpPr>
                    <a:cxnSpLocks/>
                  </p:cNvCxnSpPr>
                  <p:nvPr/>
                </p:nvCxnSpPr>
                <p:spPr>
                  <a:xfrm flipV="1">
                    <a:off x="2498404" y="4881376"/>
                    <a:ext cx="68677" cy="86050"/>
                  </a:xfrm>
                  <a:prstGeom prst="line">
                    <a:avLst/>
                  </a:prstGeom>
                  <a:ln w="19050"/>
                </p:spPr>
                <p:style>
                  <a:lnRef idx="1">
                    <a:schemeClr val="dk1"/>
                  </a:lnRef>
                  <a:fillRef idx="0">
                    <a:schemeClr val="dk1"/>
                  </a:fillRef>
                  <a:effectRef idx="0">
                    <a:schemeClr val="dk1"/>
                  </a:effectRef>
                  <a:fontRef idx="minor">
                    <a:schemeClr val="tx1"/>
                  </a:fontRef>
                </p:style>
              </p:cxnSp>
              <p:cxnSp>
                <p:nvCxnSpPr>
                  <p:cNvPr id="163" name="直接连接符 162">
                    <a:extLst>
                      <a:ext uri="{FF2B5EF4-FFF2-40B4-BE49-F238E27FC236}">
                        <a16:creationId xmlns:a16="http://schemas.microsoft.com/office/drawing/2014/main" id="{49B26D1A-E827-4331-64D0-487C7A744D27}"/>
                      </a:ext>
                    </a:extLst>
                  </p:cNvPr>
                  <p:cNvCxnSpPr>
                    <a:cxnSpLocks/>
                  </p:cNvCxnSpPr>
                  <p:nvPr/>
                </p:nvCxnSpPr>
                <p:spPr>
                  <a:xfrm>
                    <a:off x="2504391" y="4840645"/>
                    <a:ext cx="67986" cy="43421"/>
                  </a:xfrm>
                  <a:prstGeom prst="line">
                    <a:avLst/>
                  </a:prstGeom>
                  <a:ln w="19050"/>
                </p:spPr>
                <p:style>
                  <a:lnRef idx="1">
                    <a:schemeClr val="dk1"/>
                  </a:lnRef>
                  <a:fillRef idx="0">
                    <a:schemeClr val="dk1"/>
                  </a:fillRef>
                  <a:effectRef idx="0">
                    <a:schemeClr val="dk1"/>
                  </a:effectRef>
                  <a:fontRef idx="minor">
                    <a:schemeClr val="tx1"/>
                  </a:fontRef>
                </p:style>
              </p:cxnSp>
              <p:cxnSp>
                <p:nvCxnSpPr>
                  <p:cNvPr id="164" name="直接连接符 163">
                    <a:extLst>
                      <a:ext uri="{FF2B5EF4-FFF2-40B4-BE49-F238E27FC236}">
                        <a16:creationId xmlns:a16="http://schemas.microsoft.com/office/drawing/2014/main" id="{D4739CD4-2133-FC7A-4016-60890F03310D}"/>
                      </a:ext>
                    </a:extLst>
                  </p:cNvPr>
                  <p:cNvCxnSpPr>
                    <a:cxnSpLocks/>
                  </p:cNvCxnSpPr>
                  <p:nvPr/>
                </p:nvCxnSpPr>
                <p:spPr>
                  <a:xfrm flipV="1">
                    <a:off x="2498404" y="4756676"/>
                    <a:ext cx="59580" cy="8605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39" name="直接连接符 138">
                  <a:extLst>
                    <a:ext uri="{FF2B5EF4-FFF2-40B4-BE49-F238E27FC236}">
                      <a16:creationId xmlns:a16="http://schemas.microsoft.com/office/drawing/2014/main" id="{91A3758D-24DF-5E62-0EF8-B59FDDC5CCCE}"/>
                    </a:ext>
                  </a:extLst>
                </p:cNvPr>
                <p:cNvCxnSpPr>
                  <a:cxnSpLocks/>
                </p:cNvCxnSpPr>
                <p:nvPr/>
              </p:nvCxnSpPr>
              <p:spPr>
                <a:xfrm flipV="1">
                  <a:off x="2404970" y="4743081"/>
                  <a:ext cx="102994" cy="1262462"/>
                </a:xfrm>
                <a:prstGeom prst="line">
                  <a:avLst/>
                </a:prstGeom>
                <a:ln w="19050"/>
              </p:spPr>
              <p:style>
                <a:lnRef idx="1">
                  <a:schemeClr val="dk1"/>
                </a:lnRef>
                <a:fillRef idx="0">
                  <a:schemeClr val="dk1"/>
                </a:fillRef>
                <a:effectRef idx="0">
                  <a:schemeClr val="dk1"/>
                </a:effectRef>
                <a:fontRef idx="minor">
                  <a:schemeClr val="tx1"/>
                </a:fontRef>
              </p:style>
            </p:cxnSp>
            <p:cxnSp>
              <p:nvCxnSpPr>
                <p:cNvPr id="140" name="直接连接符 139">
                  <a:extLst>
                    <a:ext uri="{FF2B5EF4-FFF2-40B4-BE49-F238E27FC236}">
                      <a16:creationId xmlns:a16="http://schemas.microsoft.com/office/drawing/2014/main" id="{A75294D9-EB37-0BE7-85B7-BFFB11773163}"/>
                    </a:ext>
                  </a:extLst>
                </p:cNvPr>
                <p:cNvCxnSpPr>
                  <a:cxnSpLocks/>
                </p:cNvCxnSpPr>
                <p:nvPr/>
              </p:nvCxnSpPr>
              <p:spPr>
                <a:xfrm flipH="1" flipV="1">
                  <a:off x="2551592" y="4743081"/>
                  <a:ext cx="177601" cy="1262462"/>
                </a:xfrm>
                <a:prstGeom prst="line">
                  <a:avLst/>
                </a:prstGeom>
                <a:ln w="19050"/>
              </p:spPr>
              <p:style>
                <a:lnRef idx="1">
                  <a:schemeClr val="dk1"/>
                </a:lnRef>
                <a:fillRef idx="0">
                  <a:schemeClr val="dk1"/>
                </a:fillRef>
                <a:effectRef idx="0">
                  <a:schemeClr val="dk1"/>
                </a:effectRef>
                <a:fontRef idx="minor">
                  <a:schemeClr val="tx1"/>
                </a:fontRef>
              </p:style>
            </p:cxnSp>
            <p:grpSp>
              <p:nvGrpSpPr>
                <p:cNvPr id="141" name="组合 140">
                  <a:extLst>
                    <a:ext uri="{FF2B5EF4-FFF2-40B4-BE49-F238E27FC236}">
                      <a16:creationId xmlns:a16="http://schemas.microsoft.com/office/drawing/2014/main" id="{ACBDB2A3-1AD1-5D36-D5FA-8343D7861EC4}"/>
                    </a:ext>
                  </a:extLst>
                </p:cNvPr>
                <p:cNvGrpSpPr/>
                <p:nvPr/>
              </p:nvGrpSpPr>
              <p:grpSpPr>
                <a:xfrm>
                  <a:off x="2404970" y="4756676"/>
                  <a:ext cx="291796" cy="1232168"/>
                  <a:chOff x="2404970" y="4756676"/>
                  <a:chExt cx="291796" cy="1232168"/>
                </a:xfrm>
              </p:grpSpPr>
              <p:cxnSp>
                <p:nvCxnSpPr>
                  <p:cNvPr id="143" name="直接连接符 142">
                    <a:extLst>
                      <a:ext uri="{FF2B5EF4-FFF2-40B4-BE49-F238E27FC236}">
                        <a16:creationId xmlns:a16="http://schemas.microsoft.com/office/drawing/2014/main" id="{1A77E431-10B4-2EDA-F994-F20E051E1392}"/>
                      </a:ext>
                    </a:extLst>
                  </p:cNvPr>
                  <p:cNvCxnSpPr>
                    <a:cxnSpLocks/>
                  </p:cNvCxnSpPr>
                  <p:nvPr/>
                </p:nvCxnSpPr>
                <p:spPr>
                  <a:xfrm flipV="1">
                    <a:off x="2404970" y="5785001"/>
                    <a:ext cx="291796" cy="203843"/>
                  </a:xfrm>
                  <a:prstGeom prst="line">
                    <a:avLst/>
                  </a:prstGeom>
                  <a:ln w="19050"/>
                </p:spPr>
                <p:style>
                  <a:lnRef idx="1">
                    <a:schemeClr val="dk1"/>
                  </a:lnRef>
                  <a:fillRef idx="0">
                    <a:schemeClr val="dk1"/>
                  </a:fillRef>
                  <a:effectRef idx="0">
                    <a:schemeClr val="dk1"/>
                  </a:effectRef>
                  <a:fontRef idx="minor">
                    <a:schemeClr val="tx1"/>
                  </a:fontRef>
                </p:style>
              </p:cxnSp>
              <p:cxnSp>
                <p:nvCxnSpPr>
                  <p:cNvPr id="144" name="直接连接符 143">
                    <a:extLst>
                      <a:ext uri="{FF2B5EF4-FFF2-40B4-BE49-F238E27FC236}">
                        <a16:creationId xmlns:a16="http://schemas.microsoft.com/office/drawing/2014/main" id="{BDD8C759-9BC6-5FC7-B2C7-94D429B96CD5}"/>
                      </a:ext>
                    </a:extLst>
                  </p:cNvPr>
                  <p:cNvCxnSpPr>
                    <a:cxnSpLocks/>
                  </p:cNvCxnSpPr>
                  <p:nvPr/>
                </p:nvCxnSpPr>
                <p:spPr>
                  <a:xfrm>
                    <a:off x="2426972" y="5670283"/>
                    <a:ext cx="261459" cy="120425"/>
                  </a:xfrm>
                  <a:prstGeom prst="line">
                    <a:avLst/>
                  </a:prstGeom>
                  <a:ln w="19050"/>
                </p:spPr>
                <p:style>
                  <a:lnRef idx="1">
                    <a:schemeClr val="dk1"/>
                  </a:lnRef>
                  <a:fillRef idx="0">
                    <a:schemeClr val="dk1"/>
                  </a:fillRef>
                  <a:effectRef idx="0">
                    <a:schemeClr val="dk1"/>
                  </a:effectRef>
                  <a:fontRef idx="minor">
                    <a:schemeClr val="tx1"/>
                  </a:fontRef>
                </p:style>
              </p:cxnSp>
              <p:cxnSp>
                <p:nvCxnSpPr>
                  <p:cNvPr id="145" name="直接连接符 144">
                    <a:extLst>
                      <a:ext uri="{FF2B5EF4-FFF2-40B4-BE49-F238E27FC236}">
                        <a16:creationId xmlns:a16="http://schemas.microsoft.com/office/drawing/2014/main" id="{EC6D4964-67B1-D26A-4440-617CED73F2A0}"/>
                      </a:ext>
                    </a:extLst>
                  </p:cNvPr>
                  <p:cNvCxnSpPr>
                    <a:cxnSpLocks/>
                  </p:cNvCxnSpPr>
                  <p:nvPr/>
                </p:nvCxnSpPr>
                <p:spPr>
                  <a:xfrm flipV="1">
                    <a:off x="2426972" y="5526690"/>
                    <a:ext cx="232884" cy="142590"/>
                  </a:xfrm>
                  <a:prstGeom prst="line">
                    <a:avLst/>
                  </a:prstGeom>
                  <a:ln w="19050"/>
                </p:spPr>
                <p:style>
                  <a:lnRef idx="1">
                    <a:schemeClr val="dk1"/>
                  </a:lnRef>
                  <a:fillRef idx="0">
                    <a:schemeClr val="dk1"/>
                  </a:fillRef>
                  <a:effectRef idx="0">
                    <a:schemeClr val="dk1"/>
                  </a:effectRef>
                  <a:fontRef idx="minor">
                    <a:schemeClr val="tx1"/>
                  </a:fontRef>
                </p:style>
              </p:cxnSp>
              <p:cxnSp>
                <p:nvCxnSpPr>
                  <p:cNvPr id="146" name="直接连接符 145">
                    <a:extLst>
                      <a:ext uri="{FF2B5EF4-FFF2-40B4-BE49-F238E27FC236}">
                        <a16:creationId xmlns:a16="http://schemas.microsoft.com/office/drawing/2014/main" id="{4CA04A6E-F5EE-BDAB-E1BC-2F1D870A3403}"/>
                      </a:ext>
                    </a:extLst>
                  </p:cNvPr>
                  <p:cNvCxnSpPr>
                    <a:cxnSpLocks/>
                  </p:cNvCxnSpPr>
                  <p:nvPr/>
                </p:nvCxnSpPr>
                <p:spPr>
                  <a:xfrm>
                    <a:off x="2456467" y="5394469"/>
                    <a:ext cx="203389" cy="120423"/>
                  </a:xfrm>
                  <a:prstGeom prst="line">
                    <a:avLst/>
                  </a:prstGeom>
                  <a:ln w="19050"/>
                </p:spPr>
                <p:style>
                  <a:lnRef idx="1">
                    <a:schemeClr val="dk1"/>
                  </a:lnRef>
                  <a:fillRef idx="0">
                    <a:schemeClr val="dk1"/>
                  </a:fillRef>
                  <a:effectRef idx="0">
                    <a:schemeClr val="dk1"/>
                  </a:effectRef>
                  <a:fontRef idx="minor">
                    <a:schemeClr val="tx1"/>
                  </a:fontRef>
                </p:style>
              </p:cxnSp>
              <p:cxnSp>
                <p:nvCxnSpPr>
                  <p:cNvPr id="147" name="直接连接符 146">
                    <a:extLst>
                      <a:ext uri="{FF2B5EF4-FFF2-40B4-BE49-F238E27FC236}">
                        <a16:creationId xmlns:a16="http://schemas.microsoft.com/office/drawing/2014/main" id="{653F9646-AE30-A929-12CC-A77E7862A4B5}"/>
                      </a:ext>
                    </a:extLst>
                  </p:cNvPr>
                  <p:cNvCxnSpPr>
                    <a:cxnSpLocks/>
                  </p:cNvCxnSpPr>
                  <p:nvPr/>
                </p:nvCxnSpPr>
                <p:spPr>
                  <a:xfrm>
                    <a:off x="2478281" y="5154897"/>
                    <a:ext cx="146622" cy="90657"/>
                  </a:xfrm>
                  <a:prstGeom prst="line">
                    <a:avLst/>
                  </a:prstGeom>
                  <a:ln w="19050"/>
                </p:spPr>
                <p:style>
                  <a:lnRef idx="1">
                    <a:schemeClr val="dk1"/>
                  </a:lnRef>
                  <a:fillRef idx="0">
                    <a:schemeClr val="dk1"/>
                  </a:fillRef>
                  <a:effectRef idx="0">
                    <a:schemeClr val="dk1"/>
                  </a:effectRef>
                  <a:fontRef idx="minor">
                    <a:schemeClr val="tx1"/>
                  </a:fontRef>
                </p:style>
              </p:cxnSp>
              <p:cxnSp>
                <p:nvCxnSpPr>
                  <p:cNvPr id="148" name="直接连接符 147">
                    <a:extLst>
                      <a:ext uri="{FF2B5EF4-FFF2-40B4-BE49-F238E27FC236}">
                        <a16:creationId xmlns:a16="http://schemas.microsoft.com/office/drawing/2014/main" id="{29F324D8-3DB8-5F6E-4CF1-736FD272D30F}"/>
                      </a:ext>
                    </a:extLst>
                  </p:cNvPr>
                  <p:cNvCxnSpPr>
                    <a:cxnSpLocks/>
                  </p:cNvCxnSpPr>
                  <p:nvPr/>
                </p:nvCxnSpPr>
                <p:spPr>
                  <a:xfrm flipV="1">
                    <a:off x="2456467" y="5239078"/>
                    <a:ext cx="171694" cy="154388"/>
                  </a:xfrm>
                  <a:prstGeom prst="line">
                    <a:avLst/>
                  </a:prstGeom>
                  <a:ln w="19050"/>
                </p:spPr>
                <p:style>
                  <a:lnRef idx="1">
                    <a:schemeClr val="dk1"/>
                  </a:lnRef>
                  <a:fillRef idx="0">
                    <a:schemeClr val="dk1"/>
                  </a:fillRef>
                  <a:effectRef idx="0">
                    <a:schemeClr val="dk1"/>
                  </a:effectRef>
                  <a:fontRef idx="minor">
                    <a:schemeClr val="tx1"/>
                  </a:fontRef>
                </p:style>
              </p:cxnSp>
              <p:cxnSp>
                <p:nvCxnSpPr>
                  <p:cNvPr id="149" name="直接连接符 148">
                    <a:extLst>
                      <a:ext uri="{FF2B5EF4-FFF2-40B4-BE49-F238E27FC236}">
                        <a16:creationId xmlns:a16="http://schemas.microsoft.com/office/drawing/2014/main" id="{E555F529-4270-7746-6FC3-926E78D274E8}"/>
                      </a:ext>
                    </a:extLst>
                  </p:cNvPr>
                  <p:cNvCxnSpPr>
                    <a:cxnSpLocks/>
                  </p:cNvCxnSpPr>
                  <p:nvPr/>
                </p:nvCxnSpPr>
                <p:spPr>
                  <a:xfrm flipV="1">
                    <a:off x="2478157" y="5029288"/>
                    <a:ext cx="106376" cy="119133"/>
                  </a:xfrm>
                  <a:prstGeom prst="line">
                    <a:avLst/>
                  </a:prstGeom>
                  <a:ln w="19050"/>
                </p:spPr>
                <p:style>
                  <a:lnRef idx="1">
                    <a:schemeClr val="dk1"/>
                  </a:lnRef>
                  <a:fillRef idx="0">
                    <a:schemeClr val="dk1"/>
                  </a:fillRef>
                  <a:effectRef idx="0">
                    <a:schemeClr val="dk1"/>
                  </a:effectRef>
                  <a:fontRef idx="minor">
                    <a:schemeClr val="tx1"/>
                  </a:fontRef>
                </p:style>
              </p:cxnSp>
              <p:cxnSp>
                <p:nvCxnSpPr>
                  <p:cNvPr id="150" name="直接连接符 149">
                    <a:extLst>
                      <a:ext uri="{FF2B5EF4-FFF2-40B4-BE49-F238E27FC236}">
                        <a16:creationId xmlns:a16="http://schemas.microsoft.com/office/drawing/2014/main" id="{BBD9C794-5EC9-9766-4F28-2F737F2D74D0}"/>
                      </a:ext>
                    </a:extLst>
                  </p:cNvPr>
                  <p:cNvCxnSpPr>
                    <a:cxnSpLocks/>
                  </p:cNvCxnSpPr>
                  <p:nvPr/>
                </p:nvCxnSpPr>
                <p:spPr>
                  <a:xfrm>
                    <a:off x="2489597" y="4963264"/>
                    <a:ext cx="97793" cy="55631"/>
                  </a:xfrm>
                  <a:prstGeom prst="line">
                    <a:avLst/>
                  </a:prstGeom>
                  <a:ln w="19050"/>
                </p:spPr>
                <p:style>
                  <a:lnRef idx="1">
                    <a:schemeClr val="dk1"/>
                  </a:lnRef>
                  <a:fillRef idx="0">
                    <a:schemeClr val="dk1"/>
                  </a:fillRef>
                  <a:effectRef idx="0">
                    <a:schemeClr val="dk1"/>
                  </a:effectRef>
                  <a:fontRef idx="minor">
                    <a:schemeClr val="tx1"/>
                  </a:fontRef>
                </p:style>
              </p:cxnSp>
              <p:cxnSp>
                <p:nvCxnSpPr>
                  <p:cNvPr id="151" name="直接连接符 150">
                    <a:extLst>
                      <a:ext uri="{FF2B5EF4-FFF2-40B4-BE49-F238E27FC236}">
                        <a16:creationId xmlns:a16="http://schemas.microsoft.com/office/drawing/2014/main" id="{0073E301-1C31-7AD5-3E43-238F606616B6}"/>
                      </a:ext>
                    </a:extLst>
                  </p:cNvPr>
                  <p:cNvCxnSpPr>
                    <a:cxnSpLocks/>
                  </p:cNvCxnSpPr>
                  <p:nvPr/>
                </p:nvCxnSpPr>
                <p:spPr>
                  <a:xfrm flipV="1">
                    <a:off x="2498404" y="4881376"/>
                    <a:ext cx="68677" cy="86050"/>
                  </a:xfrm>
                  <a:prstGeom prst="line">
                    <a:avLst/>
                  </a:prstGeom>
                  <a:ln w="19050"/>
                </p:spPr>
                <p:style>
                  <a:lnRef idx="1">
                    <a:schemeClr val="dk1"/>
                  </a:lnRef>
                  <a:fillRef idx="0">
                    <a:schemeClr val="dk1"/>
                  </a:fillRef>
                  <a:effectRef idx="0">
                    <a:schemeClr val="dk1"/>
                  </a:effectRef>
                  <a:fontRef idx="minor">
                    <a:schemeClr val="tx1"/>
                  </a:fontRef>
                </p:style>
              </p:cxnSp>
              <p:cxnSp>
                <p:nvCxnSpPr>
                  <p:cNvPr id="152" name="直接连接符 151">
                    <a:extLst>
                      <a:ext uri="{FF2B5EF4-FFF2-40B4-BE49-F238E27FC236}">
                        <a16:creationId xmlns:a16="http://schemas.microsoft.com/office/drawing/2014/main" id="{FE9F119A-4166-DA85-177C-B05A7447209C}"/>
                      </a:ext>
                    </a:extLst>
                  </p:cNvPr>
                  <p:cNvCxnSpPr>
                    <a:cxnSpLocks/>
                  </p:cNvCxnSpPr>
                  <p:nvPr/>
                </p:nvCxnSpPr>
                <p:spPr>
                  <a:xfrm>
                    <a:off x="2504391" y="4840645"/>
                    <a:ext cx="67986" cy="43421"/>
                  </a:xfrm>
                  <a:prstGeom prst="line">
                    <a:avLst/>
                  </a:prstGeom>
                  <a:ln w="19050"/>
                </p:spPr>
                <p:style>
                  <a:lnRef idx="1">
                    <a:schemeClr val="dk1"/>
                  </a:lnRef>
                  <a:fillRef idx="0">
                    <a:schemeClr val="dk1"/>
                  </a:fillRef>
                  <a:effectRef idx="0">
                    <a:schemeClr val="dk1"/>
                  </a:effectRef>
                  <a:fontRef idx="minor">
                    <a:schemeClr val="tx1"/>
                  </a:fontRef>
                </p:style>
              </p:cxnSp>
              <p:cxnSp>
                <p:nvCxnSpPr>
                  <p:cNvPr id="153" name="直接连接符 152">
                    <a:extLst>
                      <a:ext uri="{FF2B5EF4-FFF2-40B4-BE49-F238E27FC236}">
                        <a16:creationId xmlns:a16="http://schemas.microsoft.com/office/drawing/2014/main" id="{0B008EDC-DF25-BA17-8F7C-AAEDBFC63370}"/>
                      </a:ext>
                    </a:extLst>
                  </p:cNvPr>
                  <p:cNvCxnSpPr>
                    <a:cxnSpLocks/>
                  </p:cNvCxnSpPr>
                  <p:nvPr/>
                </p:nvCxnSpPr>
                <p:spPr>
                  <a:xfrm flipV="1">
                    <a:off x="2498404" y="4756676"/>
                    <a:ext cx="59580" cy="8605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42" name="直接连接符 141">
                  <a:extLst>
                    <a:ext uri="{FF2B5EF4-FFF2-40B4-BE49-F238E27FC236}">
                      <a16:creationId xmlns:a16="http://schemas.microsoft.com/office/drawing/2014/main" id="{F3895C36-B20C-C9C0-5432-749A6106C5E5}"/>
                    </a:ext>
                  </a:extLst>
                </p:cNvPr>
                <p:cNvCxnSpPr>
                  <a:cxnSpLocks/>
                </p:cNvCxnSpPr>
                <p:nvPr/>
              </p:nvCxnSpPr>
              <p:spPr>
                <a:xfrm>
                  <a:off x="2499119" y="4749036"/>
                  <a:ext cx="62007"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34" name="直接连接符 133">
                <a:extLst>
                  <a:ext uri="{FF2B5EF4-FFF2-40B4-BE49-F238E27FC236}">
                    <a16:creationId xmlns:a16="http://schemas.microsoft.com/office/drawing/2014/main" id="{A3C8896E-5CCC-2F9D-3004-0D82F3D2CA3C}"/>
                  </a:ext>
                </a:extLst>
              </p:cNvPr>
              <p:cNvCxnSpPr/>
              <p:nvPr/>
            </p:nvCxnSpPr>
            <p:spPr>
              <a:xfrm flipH="1">
                <a:off x="5032512" y="4386467"/>
                <a:ext cx="58267"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35" name="直接连接符 134">
                <a:extLst>
                  <a:ext uri="{FF2B5EF4-FFF2-40B4-BE49-F238E27FC236}">
                    <a16:creationId xmlns:a16="http://schemas.microsoft.com/office/drawing/2014/main" id="{47D59E45-CE3B-7417-50FC-D4A9B8B59A79}"/>
                  </a:ext>
                </a:extLst>
              </p:cNvPr>
              <p:cNvCxnSpPr>
                <a:cxnSpLocks/>
              </p:cNvCxnSpPr>
              <p:nvPr/>
            </p:nvCxnSpPr>
            <p:spPr>
              <a:xfrm>
                <a:off x="4976833" y="4301954"/>
                <a:ext cx="1194" cy="66087"/>
              </a:xfrm>
              <a:prstGeom prst="line">
                <a:avLst/>
              </a:prstGeom>
              <a:ln w="12700"/>
            </p:spPr>
            <p:style>
              <a:lnRef idx="1">
                <a:schemeClr val="dk1"/>
              </a:lnRef>
              <a:fillRef idx="0">
                <a:schemeClr val="dk1"/>
              </a:fillRef>
              <a:effectRef idx="0">
                <a:schemeClr val="dk1"/>
              </a:effectRef>
              <a:fontRef idx="minor">
                <a:schemeClr val="tx1"/>
              </a:fontRef>
            </p:style>
          </p:cxnSp>
          <p:sp>
            <p:nvSpPr>
              <p:cNvPr id="136" name="矩形 135">
                <a:extLst>
                  <a:ext uri="{FF2B5EF4-FFF2-40B4-BE49-F238E27FC236}">
                    <a16:creationId xmlns:a16="http://schemas.microsoft.com/office/drawing/2014/main" id="{270C6F9F-C34D-D351-5B8B-F2A78CF64251}"/>
                  </a:ext>
                </a:extLst>
              </p:cNvPr>
              <p:cNvSpPr/>
              <p:nvPr/>
            </p:nvSpPr>
            <p:spPr>
              <a:xfrm>
                <a:off x="5009178" y="4342842"/>
                <a:ext cx="58267" cy="464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cxnSp>
            <p:nvCxnSpPr>
              <p:cNvPr id="137" name="直接连接符 136">
                <a:extLst>
                  <a:ext uri="{FF2B5EF4-FFF2-40B4-BE49-F238E27FC236}">
                    <a16:creationId xmlns:a16="http://schemas.microsoft.com/office/drawing/2014/main" id="{435B528C-AC6A-CBCD-8C04-0FAA5FF3FCA1}"/>
                  </a:ext>
                </a:extLst>
              </p:cNvPr>
              <p:cNvCxnSpPr/>
              <p:nvPr/>
            </p:nvCxnSpPr>
            <p:spPr>
              <a:xfrm flipH="1">
                <a:off x="4971069" y="4365095"/>
                <a:ext cx="58267"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7" name="组合 6">
              <a:extLst>
                <a:ext uri="{FF2B5EF4-FFF2-40B4-BE49-F238E27FC236}">
                  <a16:creationId xmlns:a16="http://schemas.microsoft.com/office/drawing/2014/main" id="{19927CBD-0C4A-8737-3400-908035095B22}"/>
                </a:ext>
              </a:extLst>
            </p:cNvPr>
            <p:cNvGrpSpPr/>
            <p:nvPr/>
          </p:nvGrpSpPr>
          <p:grpSpPr>
            <a:xfrm>
              <a:off x="710137" y="2325891"/>
              <a:ext cx="7346667" cy="706194"/>
              <a:chOff x="683589" y="5012524"/>
              <a:chExt cx="7346663" cy="706199"/>
            </a:xfrm>
            <a:gradFill>
              <a:gsLst>
                <a:gs pos="5000">
                  <a:schemeClr val="accent6">
                    <a:lumMod val="10000"/>
                    <a:lumOff val="90000"/>
                  </a:schemeClr>
                </a:gs>
                <a:gs pos="77000">
                  <a:schemeClr val="accent6">
                    <a:lumMod val="60000"/>
                    <a:lumOff val="40000"/>
                  </a:schemeClr>
                </a:gs>
                <a:gs pos="66000">
                  <a:schemeClr val="accent6">
                    <a:lumMod val="60000"/>
                    <a:lumOff val="40000"/>
                  </a:schemeClr>
                </a:gs>
                <a:gs pos="100000">
                  <a:schemeClr val="accent2">
                    <a:lumMod val="50000"/>
                  </a:schemeClr>
                </a:gs>
              </a:gsLst>
              <a:lin ang="5400000" scaled="1"/>
            </a:gradFill>
          </p:grpSpPr>
          <p:grpSp>
            <p:nvGrpSpPr>
              <p:cNvPr id="97" name="组合 96">
                <a:extLst>
                  <a:ext uri="{FF2B5EF4-FFF2-40B4-BE49-F238E27FC236}">
                    <a16:creationId xmlns:a16="http://schemas.microsoft.com/office/drawing/2014/main" id="{4C096EFA-5495-057D-4708-C1D92080F2E4}"/>
                  </a:ext>
                </a:extLst>
              </p:cNvPr>
              <p:cNvGrpSpPr/>
              <p:nvPr/>
            </p:nvGrpSpPr>
            <p:grpSpPr>
              <a:xfrm>
                <a:off x="2533282" y="5032924"/>
                <a:ext cx="566338" cy="685799"/>
                <a:chOff x="1433543" y="2725502"/>
                <a:chExt cx="566338" cy="685799"/>
              </a:xfrm>
              <a:grpFill/>
            </p:grpSpPr>
            <p:sp>
              <p:nvSpPr>
                <p:cNvPr id="131" name="椭圆 130">
                  <a:extLst>
                    <a:ext uri="{FF2B5EF4-FFF2-40B4-BE49-F238E27FC236}">
                      <a16:creationId xmlns:a16="http://schemas.microsoft.com/office/drawing/2014/main" id="{BB1E3736-0DB9-EFC8-F9E6-251DA40C50CC}"/>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32" name="矩形 131">
                  <a:extLst>
                    <a:ext uri="{FF2B5EF4-FFF2-40B4-BE49-F238E27FC236}">
                      <a16:creationId xmlns:a16="http://schemas.microsoft.com/office/drawing/2014/main" id="{B2C9A06F-E385-E5DA-9283-8FF9FFF2BFF4}"/>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98" name="组合 97">
                <a:extLst>
                  <a:ext uri="{FF2B5EF4-FFF2-40B4-BE49-F238E27FC236}">
                    <a16:creationId xmlns:a16="http://schemas.microsoft.com/office/drawing/2014/main" id="{5B89DDCB-1614-9A8C-4B99-135914FC87B4}"/>
                  </a:ext>
                </a:extLst>
              </p:cNvPr>
              <p:cNvGrpSpPr/>
              <p:nvPr/>
            </p:nvGrpSpPr>
            <p:grpSpPr>
              <a:xfrm>
                <a:off x="3150256" y="5022724"/>
                <a:ext cx="566338" cy="685799"/>
                <a:chOff x="1433543" y="2725502"/>
                <a:chExt cx="566338" cy="685799"/>
              </a:xfrm>
              <a:grpFill/>
            </p:grpSpPr>
            <p:sp>
              <p:nvSpPr>
                <p:cNvPr id="129" name="椭圆 128">
                  <a:extLst>
                    <a:ext uri="{FF2B5EF4-FFF2-40B4-BE49-F238E27FC236}">
                      <a16:creationId xmlns:a16="http://schemas.microsoft.com/office/drawing/2014/main" id="{A255AC5D-1FA6-F08F-6482-8C651FC1EC64}"/>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30" name="矩形 129">
                  <a:extLst>
                    <a:ext uri="{FF2B5EF4-FFF2-40B4-BE49-F238E27FC236}">
                      <a16:creationId xmlns:a16="http://schemas.microsoft.com/office/drawing/2014/main" id="{113E8CF3-6BBD-A098-7A89-B66E35403F03}"/>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99" name="组合 98">
                <a:extLst>
                  <a:ext uri="{FF2B5EF4-FFF2-40B4-BE49-F238E27FC236}">
                    <a16:creationId xmlns:a16="http://schemas.microsoft.com/office/drawing/2014/main" id="{3091500E-573A-E8A8-516F-4C5BE9ED1F78}"/>
                  </a:ext>
                </a:extLst>
              </p:cNvPr>
              <p:cNvGrpSpPr/>
              <p:nvPr/>
            </p:nvGrpSpPr>
            <p:grpSpPr>
              <a:xfrm>
                <a:off x="3764772" y="5032924"/>
                <a:ext cx="566338" cy="685799"/>
                <a:chOff x="1433543" y="2725502"/>
                <a:chExt cx="566338" cy="685799"/>
              </a:xfrm>
              <a:grpFill/>
            </p:grpSpPr>
            <p:sp>
              <p:nvSpPr>
                <p:cNvPr id="127" name="椭圆 126">
                  <a:extLst>
                    <a:ext uri="{FF2B5EF4-FFF2-40B4-BE49-F238E27FC236}">
                      <a16:creationId xmlns:a16="http://schemas.microsoft.com/office/drawing/2014/main" id="{BC7E8B73-A7E5-67CC-2359-B3B4BDCDF849}"/>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28" name="矩形 127">
                  <a:extLst>
                    <a:ext uri="{FF2B5EF4-FFF2-40B4-BE49-F238E27FC236}">
                      <a16:creationId xmlns:a16="http://schemas.microsoft.com/office/drawing/2014/main" id="{D3515381-3DFC-11D7-9D9B-2B86ABA70422}"/>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00" name="组合 99">
                <a:extLst>
                  <a:ext uri="{FF2B5EF4-FFF2-40B4-BE49-F238E27FC236}">
                    <a16:creationId xmlns:a16="http://schemas.microsoft.com/office/drawing/2014/main" id="{51E7600B-7027-FF38-A0DD-06C075AECC6E}"/>
                  </a:ext>
                </a:extLst>
              </p:cNvPr>
              <p:cNvGrpSpPr/>
              <p:nvPr/>
            </p:nvGrpSpPr>
            <p:grpSpPr>
              <a:xfrm>
                <a:off x="683589" y="5032924"/>
                <a:ext cx="566338" cy="685799"/>
                <a:chOff x="1433543" y="2725502"/>
                <a:chExt cx="566338" cy="685799"/>
              </a:xfrm>
              <a:grpFill/>
            </p:grpSpPr>
            <p:sp>
              <p:nvSpPr>
                <p:cNvPr id="125" name="椭圆 124">
                  <a:extLst>
                    <a:ext uri="{FF2B5EF4-FFF2-40B4-BE49-F238E27FC236}">
                      <a16:creationId xmlns:a16="http://schemas.microsoft.com/office/drawing/2014/main" id="{D0BD8C6E-6DE7-9790-C8E6-0AA1678FD5EF}"/>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26" name="矩形 125">
                  <a:extLst>
                    <a:ext uri="{FF2B5EF4-FFF2-40B4-BE49-F238E27FC236}">
                      <a16:creationId xmlns:a16="http://schemas.microsoft.com/office/drawing/2014/main" id="{9C60CAEA-4572-B6BB-11FC-6C816BA1658A}"/>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01" name="组合 100">
                <a:extLst>
                  <a:ext uri="{FF2B5EF4-FFF2-40B4-BE49-F238E27FC236}">
                    <a16:creationId xmlns:a16="http://schemas.microsoft.com/office/drawing/2014/main" id="{F7FFDBB5-933E-4669-46DD-BA5455E2D8DA}"/>
                  </a:ext>
                </a:extLst>
              </p:cNvPr>
              <p:cNvGrpSpPr/>
              <p:nvPr/>
            </p:nvGrpSpPr>
            <p:grpSpPr>
              <a:xfrm>
                <a:off x="1300563" y="5022724"/>
                <a:ext cx="566338" cy="685799"/>
                <a:chOff x="1433543" y="2725502"/>
                <a:chExt cx="566338" cy="685799"/>
              </a:xfrm>
              <a:grpFill/>
            </p:grpSpPr>
            <p:sp>
              <p:nvSpPr>
                <p:cNvPr id="123" name="椭圆 122">
                  <a:extLst>
                    <a:ext uri="{FF2B5EF4-FFF2-40B4-BE49-F238E27FC236}">
                      <a16:creationId xmlns:a16="http://schemas.microsoft.com/office/drawing/2014/main" id="{D1FFAF3F-4321-42F2-CEB1-2371BB3CAF1C}"/>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24" name="矩形 123">
                  <a:extLst>
                    <a:ext uri="{FF2B5EF4-FFF2-40B4-BE49-F238E27FC236}">
                      <a16:creationId xmlns:a16="http://schemas.microsoft.com/office/drawing/2014/main" id="{62DB0C65-EA0F-1D82-98D3-55550020EB61}"/>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02" name="组合 101">
                <a:extLst>
                  <a:ext uri="{FF2B5EF4-FFF2-40B4-BE49-F238E27FC236}">
                    <a16:creationId xmlns:a16="http://schemas.microsoft.com/office/drawing/2014/main" id="{E8FC7919-FB9F-7BF0-E521-A6C6700ED4BF}"/>
                  </a:ext>
                </a:extLst>
              </p:cNvPr>
              <p:cNvGrpSpPr/>
              <p:nvPr/>
            </p:nvGrpSpPr>
            <p:grpSpPr>
              <a:xfrm>
                <a:off x="1915079" y="5032924"/>
                <a:ext cx="566338" cy="685799"/>
                <a:chOff x="1433543" y="2725502"/>
                <a:chExt cx="566338" cy="685799"/>
              </a:xfrm>
              <a:grpFill/>
            </p:grpSpPr>
            <p:sp>
              <p:nvSpPr>
                <p:cNvPr id="121" name="椭圆 120">
                  <a:extLst>
                    <a:ext uri="{FF2B5EF4-FFF2-40B4-BE49-F238E27FC236}">
                      <a16:creationId xmlns:a16="http://schemas.microsoft.com/office/drawing/2014/main" id="{07CFA5F5-B7A3-29C6-3606-B32A9736F341}"/>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22" name="矩形 121">
                  <a:extLst>
                    <a:ext uri="{FF2B5EF4-FFF2-40B4-BE49-F238E27FC236}">
                      <a16:creationId xmlns:a16="http://schemas.microsoft.com/office/drawing/2014/main" id="{FD864A36-9C12-D0B3-5340-3E846E18845C}"/>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03" name="组合 102">
                <a:extLst>
                  <a:ext uri="{FF2B5EF4-FFF2-40B4-BE49-F238E27FC236}">
                    <a16:creationId xmlns:a16="http://schemas.microsoft.com/office/drawing/2014/main" id="{359CC934-FB82-D21D-7232-A6932F790B6D}"/>
                  </a:ext>
                </a:extLst>
              </p:cNvPr>
              <p:cNvGrpSpPr/>
              <p:nvPr/>
            </p:nvGrpSpPr>
            <p:grpSpPr>
              <a:xfrm>
                <a:off x="6232424" y="5022724"/>
                <a:ext cx="566338" cy="685799"/>
                <a:chOff x="1433543" y="2725502"/>
                <a:chExt cx="566338" cy="685799"/>
              </a:xfrm>
              <a:grpFill/>
            </p:grpSpPr>
            <p:sp>
              <p:nvSpPr>
                <p:cNvPr id="119" name="椭圆 118">
                  <a:extLst>
                    <a:ext uri="{FF2B5EF4-FFF2-40B4-BE49-F238E27FC236}">
                      <a16:creationId xmlns:a16="http://schemas.microsoft.com/office/drawing/2014/main" id="{9AD8D5CE-6FCE-0F4E-EFA5-C09D8EAA8390}"/>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20" name="矩形 119">
                  <a:extLst>
                    <a:ext uri="{FF2B5EF4-FFF2-40B4-BE49-F238E27FC236}">
                      <a16:creationId xmlns:a16="http://schemas.microsoft.com/office/drawing/2014/main" id="{6A150A03-C277-1164-3B6C-2CB3FC25E508}"/>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04" name="组合 103">
                <a:extLst>
                  <a:ext uri="{FF2B5EF4-FFF2-40B4-BE49-F238E27FC236}">
                    <a16:creationId xmlns:a16="http://schemas.microsoft.com/office/drawing/2014/main" id="{1D4F92F9-E666-840B-5E25-364211213F67}"/>
                  </a:ext>
                </a:extLst>
              </p:cNvPr>
              <p:cNvGrpSpPr/>
              <p:nvPr/>
            </p:nvGrpSpPr>
            <p:grpSpPr>
              <a:xfrm>
                <a:off x="6849398" y="5012524"/>
                <a:ext cx="566338" cy="685799"/>
                <a:chOff x="1433543" y="2725502"/>
                <a:chExt cx="566338" cy="685799"/>
              </a:xfrm>
              <a:grpFill/>
            </p:grpSpPr>
            <p:sp>
              <p:nvSpPr>
                <p:cNvPr id="117" name="椭圆 116">
                  <a:extLst>
                    <a:ext uri="{FF2B5EF4-FFF2-40B4-BE49-F238E27FC236}">
                      <a16:creationId xmlns:a16="http://schemas.microsoft.com/office/drawing/2014/main" id="{17C9EA13-43DA-F920-497A-1D93260A1F53}"/>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18" name="矩形 117">
                  <a:extLst>
                    <a:ext uri="{FF2B5EF4-FFF2-40B4-BE49-F238E27FC236}">
                      <a16:creationId xmlns:a16="http://schemas.microsoft.com/office/drawing/2014/main" id="{EAB55E4C-7713-DB88-9BDD-DA76AC7BB196}"/>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05" name="组合 104">
                <a:extLst>
                  <a:ext uri="{FF2B5EF4-FFF2-40B4-BE49-F238E27FC236}">
                    <a16:creationId xmlns:a16="http://schemas.microsoft.com/office/drawing/2014/main" id="{6ADC1823-83B9-424F-A657-5191B492CC41}"/>
                  </a:ext>
                </a:extLst>
              </p:cNvPr>
              <p:cNvGrpSpPr/>
              <p:nvPr/>
            </p:nvGrpSpPr>
            <p:grpSpPr>
              <a:xfrm>
                <a:off x="7463914" y="5022724"/>
                <a:ext cx="566338" cy="685799"/>
                <a:chOff x="1433543" y="2725502"/>
                <a:chExt cx="566338" cy="685799"/>
              </a:xfrm>
              <a:grpFill/>
            </p:grpSpPr>
            <p:sp>
              <p:nvSpPr>
                <p:cNvPr id="115" name="椭圆 114">
                  <a:extLst>
                    <a:ext uri="{FF2B5EF4-FFF2-40B4-BE49-F238E27FC236}">
                      <a16:creationId xmlns:a16="http://schemas.microsoft.com/office/drawing/2014/main" id="{E72F953F-494D-3F12-506A-A894C726ACB0}"/>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16" name="矩形 115">
                  <a:extLst>
                    <a:ext uri="{FF2B5EF4-FFF2-40B4-BE49-F238E27FC236}">
                      <a16:creationId xmlns:a16="http://schemas.microsoft.com/office/drawing/2014/main" id="{35B8692E-681B-F235-6E85-E3CB1422D6E7}"/>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06" name="组合 105">
                <a:extLst>
                  <a:ext uri="{FF2B5EF4-FFF2-40B4-BE49-F238E27FC236}">
                    <a16:creationId xmlns:a16="http://schemas.microsoft.com/office/drawing/2014/main" id="{E2FDC001-7BD8-5E25-6A5B-DEAAF0FF461F}"/>
                  </a:ext>
                </a:extLst>
              </p:cNvPr>
              <p:cNvGrpSpPr/>
              <p:nvPr/>
            </p:nvGrpSpPr>
            <p:grpSpPr>
              <a:xfrm>
                <a:off x="4382731" y="5022724"/>
                <a:ext cx="566338" cy="685799"/>
                <a:chOff x="1433543" y="2725502"/>
                <a:chExt cx="566338" cy="685799"/>
              </a:xfrm>
              <a:grpFill/>
            </p:grpSpPr>
            <p:sp>
              <p:nvSpPr>
                <p:cNvPr id="113" name="椭圆 112">
                  <a:extLst>
                    <a:ext uri="{FF2B5EF4-FFF2-40B4-BE49-F238E27FC236}">
                      <a16:creationId xmlns:a16="http://schemas.microsoft.com/office/drawing/2014/main" id="{56947A67-A38B-8FA9-B66D-9F72E5B30497}"/>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14" name="矩形 113">
                  <a:extLst>
                    <a:ext uri="{FF2B5EF4-FFF2-40B4-BE49-F238E27FC236}">
                      <a16:creationId xmlns:a16="http://schemas.microsoft.com/office/drawing/2014/main" id="{DD6E12D6-C2CC-8AB3-544C-A302FEA5D4A3}"/>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07" name="组合 106">
                <a:extLst>
                  <a:ext uri="{FF2B5EF4-FFF2-40B4-BE49-F238E27FC236}">
                    <a16:creationId xmlns:a16="http://schemas.microsoft.com/office/drawing/2014/main" id="{494793B1-856F-D64D-D3B6-95D6129DF63B}"/>
                  </a:ext>
                </a:extLst>
              </p:cNvPr>
              <p:cNvGrpSpPr/>
              <p:nvPr/>
            </p:nvGrpSpPr>
            <p:grpSpPr>
              <a:xfrm>
                <a:off x="4999705" y="5012524"/>
                <a:ext cx="566338" cy="685799"/>
                <a:chOff x="1433543" y="2725502"/>
                <a:chExt cx="566338" cy="685799"/>
              </a:xfrm>
              <a:grpFill/>
            </p:grpSpPr>
            <p:sp>
              <p:nvSpPr>
                <p:cNvPr id="111" name="椭圆 110">
                  <a:extLst>
                    <a:ext uri="{FF2B5EF4-FFF2-40B4-BE49-F238E27FC236}">
                      <a16:creationId xmlns:a16="http://schemas.microsoft.com/office/drawing/2014/main" id="{DA8A9C31-DA60-58EA-D68D-88D5A64A8E4E}"/>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12" name="矩形 111">
                  <a:extLst>
                    <a:ext uri="{FF2B5EF4-FFF2-40B4-BE49-F238E27FC236}">
                      <a16:creationId xmlns:a16="http://schemas.microsoft.com/office/drawing/2014/main" id="{30A23F16-92A1-CAD4-6339-B2184FBE4438}"/>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08" name="组合 107">
                <a:extLst>
                  <a:ext uri="{FF2B5EF4-FFF2-40B4-BE49-F238E27FC236}">
                    <a16:creationId xmlns:a16="http://schemas.microsoft.com/office/drawing/2014/main" id="{CBB4BBE0-0958-EE24-7B3D-F30A4841C06E}"/>
                  </a:ext>
                </a:extLst>
              </p:cNvPr>
              <p:cNvGrpSpPr/>
              <p:nvPr/>
            </p:nvGrpSpPr>
            <p:grpSpPr>
              <a:xfrm>
                <a:off x="5614221" y="5022724"/>
                <a:ext cx="566338" cy="685799"/>
                <a:chOff x="1433543" y="2725502"/>
                <a:chExt cx="566338" cy="685799"/>
              </a:xfrm>
              <a:grpFill/>
            </p:grpSpPr>
            <p:sp>
              <p:nvSpPr>
                <p:cNvPr id="109" name="椭圆 108">
                  <a:extLst>
                    <a:ext uri="{FF2B5EF4-FFF2-40B4-BE49-F238E27FC236}">
                      <a16:creationId xmlns:a16="http://schemas.microsoft.com/office/drawing/2014/main" id="{636198C0-3443-9751-FAFE-320383F5BC97}"/>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10" name="矩形 109">
                  <a:extLst>
                    <a:ext uri="{FF2B5EF4-FFF2-40B4-BE49-F238E27FC236}">
                      <a16:creationId xmlns:a16="http://schemas.microsoft.com/office/drawing/2014/main" id="{1B8AADAC-0D69-15F6-679C-60C03A4BF79A}"/>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grpSp>
          <p:nvGrpSpPr>
            <p:cNvPr id="8" name="组合 7">
              <a:extLst>
                <a:ext uri="{FF2B5EF4-FFF2-40B4-BE49-F238E27FC236}">
                  <a16:creationId xmlns:a16="http://schemas.microsoft.com/office/drawing/2014/main" id="{F9F3D092-4C87-56F6-BC94-C3F04389206D}"/>
                </a:ext>
              </a:extLst>
            </p:cNvPr>
            <p:cNvGrpSpPr/>
            <p:nvPr/>
          </p:nvGrpSpPr>
          <p:grpSpPr>
            <a:xfrm>
              <a:off x="1011989" y="2616021"/>
              <a:ext cx="7346667" cy="706195"/>
              <a:chOff x="683589" y="5012524"/>
              <a:chExt cx="7346663" cy="706199"/>
            </a:xfrm>
            <a:gradFill>
              <a:gsLst>
                <a:gs pos="5000">
                  <a:schemeClr val="accent6">
                    <a:lumMod val="30000"/>
                    <a:lumOff val="70000"/>
                  </a:schemeClr>
                </a:gs>
                <a:gs pos="77000">
                  <a:schemeClr val="accent6">
                    <a:lumMod val="60000"/>
                    <a:lumOff val="40000"/>
                  </a:schemeClr>
                </a:gs>
                <a:gs pos="66000">
                  <a:schemeClr val="accent6">
                    <a:lumMod val="60000"/>
                    <a:lumOff val="40000"/>
                  </a:schemeClr>
                </a:gs>
                <a:gs pos="100000">
                  <a:schemeClr val="accent2">
                    <a:lumMod val="50000"/>
                  </a:schemeClr>
                </a:gs>
              </a:gsLst>
              <a:lin ang="5400000" scaled="1"/>
            </a:gradFill>
          </p:grpSpPr>
          <p:grpSp>
            <p:nvGrpSpPr>
              <p:cNvPr id="61" name="组合 60">
                <a:extLst>
                  <a:ext uri="{FF2B5EF4-FFF2-40B4-BE49-F238E27FC236}">
                    <a16:creationId xmlns:a16="http://schemas.microsoft.com/office/drawing/2014/main" id="{483C205E-24E1-1BD2-BF72-888E7747E682}"/>
                  </a:ext>
                </a:extLst>
              </p:cNvPr>
              <p:cNvGrpSpPr/>
              <p:nvPr/>
            </p:nvGrpSpPr>
            <p:grpSpPr>
              <a:xfrm>
                <a:off x="2533282" y="5032924"/>
                <a:ext cx="566338" cy="685799"/>
                <a:chOff x="1433543" y="2725502"/>
                <a:chExt cx="566338" cy="685799"/>
              </a:xfrm>
              <a:grpFill/>
            </p:grpSpPr>
            <p:sp>
              <p:nvSpPr>
                <p:cNvPr id="95" name="椭圆 94">
                  <a:extLst>
                    <a:ext uri="{FF2B5EF4-FFF2-40B4-BE49-F238E27FC236}">
                      <a16:creationId xmlns:a16="http://schemas.microsoft.com/office/drawing/2014/main" id="{AB8BD2CF-504B-A4B7-802E-5F8A8B9342E9}"/>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96" name="矩形 95">
                  <a:extLst>
                    <a:ext uri="{FF2B5EF4-FFF2-40B4-BE49-F238E27FC236}">
                      <a16:creationId xmlns:a16="http://schemas.microsoft.com/office/drawing/2014/main" id="{AD7B9C21-7A5C-DC7E-681B-530A8DE1595A}"/>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62" name="组合 61">
                <a:extLst>
                  <a:ext uri="{FF2B5EF4-FFF2-40B4-BE49-F238E27FC236}">
                    <a16:creationId xmlns:a16="http://schemas.microsoft.com/office/drawing/2014/main" id="{718F73EC-9F91-6CB1-E06A-4146B89D0BBA}"/>
                  </a:ext>
                </a:extLst>
              </p:cNvPr>
              <p:cNvGrpSpPr/>
              <p:nvPr/>
            </p:nvGrpSpPr>
            <p:grpSpPr>
              <a:xfrm>
                <a:off x="3150256" y="5022724"/>
                <a:ext cx="566338" cy="685799"/>
                <a:chOff x="1433543" y="2725502"/>
                <a:chExt cx="566338" cy="685799"/>
              </a:xfrm>
              <a:grpFill/>
            </p:grpSpPr>
            <p:sp>
              <p:nvSpPr>
                <p:cNvPr id="93" name="椭圆 92">
                  <a:extLst>
                    <a:ext uri="{FF2B5EF4-FFF2-40B4-BE49-F238E27FC236}">
                      <a16:creationId xmlns:a16="http://schemas.microsoft.com/office/drawing/2014/main" id="{290AE751-AD0A-FD5D-D973-218ECEA1C815}"/>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94" name="矩形 93">
                  <a:extLst>
                    <a:ext uri="{FF2B5EF4-FFF2-40B4-BE49-F238E27FC236}">
                      <a16:creationId xmlns:a16="http://schemas.microsoft.com/office/drawing/2014/main" id="{F5C1B4AC-4301-50FE-2E8B-011045B166FA}"/>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63" name="组合 62">
                <a:extLst>
                  <a:ext uri="{FF2B5EF4-FFF2-40B4-BE49-F238E27FC236}">
                    <a16:creationId xmlns:a16="http://schemas.microsoft.com/office/drawing/2014/main" id="{B4853254-6E5A-97C6-A1C2-3E9DE2634E64}"/>
                  </a:ext>
                </a:extLst>
              </p:cNvPr>
              <p:cNvGrpSpPr/>
              <p:nvPr/>
            </p:nvGrpSpPr>
            <p:grpSpPr>
              <a:xfrm>
                <a:off x="3764772" y="5032924"/>
                <a:ext cx="566338" cy="685799"/>
                <a:chOff x="1433543" y="2725502"/>
                <a:chExt cx="566338" cy="685799"/>
              </a:xfrm>
              <a:grpFill/>
            </p:grpSpPr>
            <p:sp>
              <p:nvSpPr>
                <p:cNvPr id="91" name="椭圆 90">
                  <a:extLst>
                    <a:ext uri="{FF2B5EF4-FFF2-40B4-BE49-F238E27FC236}">
                      <a16:creationId xmlns:a16="http://schemas.microsoft.com/office/drawing/2014/main" id="{407EB6EE-E075-46FF-B7F1-65F2728A5D99}"/>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92" name="矩形 91">
                  <a:extLst>
                    <a:ext uri="{FF2B5EF4-FFF2-40B4-BE49-F238E27FC236}">
                      <a16:creationId xmlns:a16="http://schemas.microsoft.com/office/drawing/2014/main" id="{726EA4DE-CF08-9B7D-4565-0CE112A67CCA}"/>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64" name="组合 63">
                <a:extLst>
                  <a:ext uri="{FF2B5EF4-FFF2-40B4-BE49-F238E27FC236}">
                    <a16:creationId xmlns:a16="http://schemas.microsoft.com/office/drawing/2014/main" id="{C50FFBA8-F017-C02C-66F2-16EBB5015D15}"/>
                  </a:ext>
                </a:extLst>
              </p:cNvPr>
              <p:cNvGrpSpPr/>
              <p:nvPr/>
            </p:nvGrpSpPr>
            <p:grpSpPr>
              <a:xfrm>
                <a:off x="683589" y="5032924"/>
                <a:ext cx="566338" cy="685799"/>
                <a:chOff x="1433543" y="2725502"/>
                <a:chExt cx="566338" cy="685799"/>
              </a:xfrm>
              <a:grpFill/>
            </p:grpSpPr>
            <p:sp>
              <p:nvSpPr>
                <p:cNvPr id="89" name="椭圆 88">
                  <a:extLst>
                    <a:ext uri="{FF2B5EF4-FFF2-40B4-BE49-F238E27FC236}">
                      <a16:creationId xmlns:a16="http://schemas.microsoft.com/office/drawing/2014/main" id="{97EA5E9F-B75E-CBAB-7DC3-CC2DCE616FA6}"/>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90" name="矩形 89">
                  <a:extLst>
                    <a:ext uri="{FF2B5EF4-FFF2-40B4-BE49-F238E27FC236}">
                      <a16:creationId xmlns:a16="http://schemas.microsoft.com/office/drawing/2014/main" id="{D0F7AE4F-C905-7858-93E8-0C857F488DD7}"/>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65" name="组合 64">
                <a:extLst>
                  <a:ext uri="{FF2B5EF4-FFF2-40B4-BE49-F238E27FC236}">
                    <a16:creationId xmlns:a16="http://schemas.microsoft.com/office/drawing/2014/main" id="{BAC7C4E4-656C-41C8-E504-E7A430F64FC2}"/>
                  </a:ext>
                </a:extLst>
              </p:cNvPr>
              <p:cNvGrpSpPr/>
              <p:nvPr/>
            </p:nvGrpSpPr>
            <p:grpSpPr>
              <a:xfrm>
                <a:off x="1300563" y="5022724"/>
                <a:ext cx="566338" cy="685799"/>
                <a:chOff x="1433543" y="2725502"/>
                <a:chExt cx="566338" cy="685799"/>
              </a:xfrm>
              <a:grpFill/>
            </p:grpSpPr>
            <p:sp>
              <p:nvSpPr>
                <p:cNvPr id="87" name="椭圆 86">
                  <a:extLst>
                    <a:ext uri="{FF2B5EF4-FFF2-40B4-BE49-F238E27FC236}">
                      <a16:creationId xmlns:a16="http://schemas.microsoft.com/office/drawing/2014/main" id="{4BE33BD9-8165-FDAF-24FA-9B088BE716FC}"/>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88" name="矩形 87">
                  <a:extLst>
                    <a:ext uri="{FF2B5EF4-FFF2-40B4-BE49-F238E27FC236}">
                      <a16:creationId xmlns:a16="http://schemas.microsoft.com/office/drawing/2014/main" id="{2D765C23-ED9F-7F64-87DC-878A9D6ECF27}"/>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66" name="组合 65">
                <a:extLst>
                  <a:ext uri="{FF2B5EF4-FFF2-40B4-BE49-F238E27FC236}">
                    <a16:creationId xmlns:a16="http://schemas.microsoft.com/office/drawing/2014/main" id="{8F819D9A-877B-9B11-D825-CBE708B4DFDF}"/>
                  </a:ext>
                </a:extLst>
              </p:cNvPr>
              <p:cNvGrpSpPr/>
              <p:nvPr/>
            </p:nvGrpSpPr>
            <p:grpSpPr>
              <a:xfrm>
                <a:off x="1915079" y="5032924"/>
                <a:ext cx="566338" cy="685799"/>
                <a:chOff x="1433543" y="2725502"/>
                <a:chExt cx="566338" cy="685799"/>
              </a:xfrm>
              <a:grpFill/>
            </p:grpSpPr>
            <p:sp>
              <p:nvSpPr>
                <p:cNvPr id="85" name="椭圆 84">
                  <a:extLst>
                    <a:ext uri="{FF2B5EF4-FFF2-40B4-BE49-F238E27FC236}">
                      <a16:creationId xmlns:a16="http://schemas.microsoft.com/office/drawing/2014/main" id="{76364EC7-4074-ED56-B893-5B75A9C8B3EF}"/>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86" name="矩形 85">
                  <a:extLst>
                    <a:ext uri="{FF2B5EF4-FFF2-40B4-BE49-F238E27FC236}">
                      <a16:creationId xmlns:a16="http://schemas.microsoft.com/office/drawing/2014/main" id="{7A555343-A8CB-326F-EFFA-F68E8532599E}"/>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67" name="组合 66">
                <a:extLst>
                  <a:ext uri="{FF2B5EF4-FFF2-40B4-BE49-F238E27FC236}">
                    <a16:creationId xmlns:a16="http://schemas.microsoft.com/office/drawing/2014/main" id="{91EFFDAE-1886-D955-E056-E6FA4F9677CE}"/>
                  </a:ext>
                </a:extLst>
              </p:cNvPr>
              <p:cNvGrpSpPr/>
              <p:nvPr/>
            </p:nvGrpSpPr>
            <p:grpSpPr>
              <a:xfrm>
                <a:off x="6232424" y="5022724"/>
                <a:ext cx="566338" cy="685799"/>
                <a:chOff x="1433543" y="2725502"/>
                <a:chExt cx="566338" cy="685799"/>
              </a:xfrm>
              <a:grpFill/>
            </p:grpSpPr>
            <p:sp>
              <p:nvSpPr>
                <p:cNvPr id="83" name="椭圆 82">
                  <a:extLst>
                    <a:ext uri="{FF2B5EF4-FFF2-40B4-BE49-F238E27FC236}">
                      <a16:creationId xmlns:a16="http://schemas.microsoft.com/office/drawing/2014/main" id="{894F34DB-9A1A-7073-264B-9696E5FF1857}"/>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84" name="矩形 83">
                  <a:extLst>
                    <a:ext uri="{FF2B5EF4-FFF2-40B4-BE49-F238E27FC236}">
                      <a16:creationId xmlns:a16="http://schemas.microsoft.com/office/drawing/2014/main" id="{471D8121-B184-3304-E05E-CF15E5C55C69}"/>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68" name="组合 67">
                <a:extLst>
                  <a:ext uri="{FF2B5EF4-FFF2-40B4-BE49-F238E27FC236}">
                    <a16:creationId xmlns:a16="http://schemas.microsoft.com/office/drawing/2014/main" id="{88859A7D-784B-3154-94EB-0D07359C14CB}"/>
                  </a:ext>
                </a:extLst>
              </p:cNvPr>
              <p:cNvGrpSpPr/>
              <p:nvPr/>
            </p:nvGrpSpPr>
            <p:grpSpPr>
              <a:xfrm>
                <a:off x="6849398" y="5012524"/>
                <a:ext cx="566338" cy="685799"/>
                <a:chOff x="1433543" y="2725502"/>
                <a:chExt cx="566338" cy="685799"/>
              </a:xfrm>
              <a:grpFill/>
            </p:grpSpPr>
            <p:sp>
              <p:nvSpPr>
                <p:cNvPr id="81" name="椭圆 80">
                  <a:extLst>
                    <a:ext uri="{FF2B5EF4-FFF2-40B4-BE49-F238E27FC236}">
                      <a16:creationId xmlns:a16="http://schemas.microsoft.com/office/drawing/2014/main" id="{8589E454-C230-8702-1E1D-0865E0217107}"/>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82" name="矩形 81">
                  <a:extLst>
                    <a:ext uri="{FF2B5EF4-FFF2-40B4-BE49-F238E27FC236}">
                      <a16:creationId xmlns:a16="http://schemas.microsoft.com/office/drawing/2014/main" id="{1A7CBE3F-6D15-5599-989D-D334ED3C1B8E}"/>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69" name="组合 68">
                <a:extLst>
                  <a:ext uri="{FF2B5EF4-FFF2-40B4-BE49-F238E27FC236}">
                    <a16:creationId xmlns:a16="http://schemas.microsoft.com/office/drawing/2014/main" id="{AB34ED5C-484F-CD43-BFE3-B9835203177D}"/>
                  </a:ext>
                </a:extLst>
              </p:cNvPr>
              <p:cNvGrpSpPr/>
              <p:nvPr/>
            </p:nvGrpSpPr>
            <p:grpSpPr>
              <a:xfrm>
                <a:off x="7463914" y="5022724"/>
                <a:ext cx="566338" cy="685799"/>
                <a:chOff x="1433543" y="2725502"/>
                <a:chExt cx="566338" cy="685799"/>
              </a:xfrm>
              <a:grpFill/>
            </p:grpSpPr>
            <p:sp>
              <p:nvSpPr>
                <p:cNvPr id="79" name="椭圆 78">
                  <a:extLst>
                    <a:ext uri="{FF2B5EF4-FFF2-40B4-BE49-F238E27FC236}">
                      <a16:creationId xmlns:a16="http://schemas.microsoft.com/office/drawing/2014/main" id="{13C490F1-B1C5-33F8-28C4-7D762802DF68}"/>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80" name="矩形 79">
                  <a:extLst>
                    <a:ext uri="{FF2B5EF4-FFF2-40B4-BE49-F238E27FC236}">
                      <a16:creationId xmlns:a16="http://schemas.microsoft.com/office/drawing/2014/main" id="{C1010147-D17E-3AC5-2EE5-F010E2355B27}"/>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70" name="组合 69">
                <a:extLst>
                  <a:ext uri="{FF2B5EF4-FFF2-40B4-BE49-F238E27FC236}">
                    <a16:creationId xmlns:a16="http://schemas.microsoft.com/office/drawing/2014/main" id="{11A207B0-78EF-67C4-B182-D5A66FFFAEE9}"/>
                  </a:ext>
                </a:extLst>
              </p:cNvPr>
              <p:cNvGrpSpPr/>
              <p:nvPr/>
            </p:nvGrpSpPr>
            <p:grpSpPr>
              <a:xfrm>
                <a:off x="4382731" y="5022724"/>
                <a:ext cx="566338" cy="685799"/>
                <a:chOff x="1433543" y="2725502"/>
                <a:chExt cx="566338" cy="685799"/>
              </a:xfrm>
              <a:grpFill/>
            </p:grpSpPr>
            <p:sp>
              <p:nvSpPr>
                <p:cNvPr id="77" name="椭圆 76">
                  <a:extLst>
                    <a:ext uri="{FF2B5EF4-FFF2-40B4-BE49-F238E27FC236}">
                      <a16:creationId xmlns:a16="http://schemas.microsoft.com/office/drawing/2014/main" id="{9CC0199D-1453-4690-D826-A82966F4A37B}"/>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78" name="矩形 77">
                  <a:extLst>
                    <a:ext uri="{FF2B5EF4-FFF2-40B4-BE49-F238E27FC236}">
                      <a16:creationId xmlns:a16="http://schemas.microsoft.com/office/drawing/2014/main" id="{B35E83E5-0B93-A1FE-6B5C-026DB9A57929}"/>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71" name="组合 70">
                <a:extLst>
                  <a:ext uri="{FF2B5EF4-FFF2-40B4-BE49-F238E27FC236}">
                    <a16:creationId xmlns:a16="http://schemas.microsoft.com/office/drawing/2014/main" id="{6BB6C189-1A87-60CF-159B-AE07B1924F04}"/>
                  </a:ext>
                </a:extLst>
              </p:cNvPr>
              <p:cNvGrpSpPr/>
              <p:nvPr/>
            </p:nvGrpSpPr>
            <p:grpSpPr>
              <a:xfrm>
                <a:off x="4999705" y="5012524"/>
                <a:ext cx="566338" cy="685799"/>
                <a:chOff x="1433543" y="2725502"/>
                <a:chExt cx="566338" cy="685799"/>
              </a:xfrm>
              <a:grpFill/>
            </p:grpSpPr>
            <p:sp>
              <p:nvSpPr>
                <p:cNvPr id="75" name="椭圆 74">
                  <a:extLst>
                    <a:ext uri="{FF2B5EF4-FFF2-40B4-BE49-F238E27FC236}">
                      <a16:creationId xmlns:a16="http://schemas.microsoft.com/office/drawing/2014/main" id="{33CF7869-5223-4C45-FC82-D910D154363D}"/>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76" name="矩形 75">
                  <a:extLst>
                    <a:ext uri="{FF2B5EF4-FFF2-40B4-BE49-F238E27FC236}">
                      <a16:creationId xmlns:a16="http://schemas.microsoft.com/office/drawing/2014/main" id="{CFA22330-75EB-B476-E92B-61D754FE9D4E}"/>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72" name="组合 71">
                <a:extLst>
                  <a:ext uri="{FF2B5EF4-FFF2-40B4-BE49-F238E27FC236}">
                    <a16:creationId xmlns:a16="http://schemas.microsoft.com/office/drawing/2014/main" id="{1DBF5B49-2F66-9761-6889-338DC8814740}"/>
                  </a:ext>
                </a:extLst>
              </p:cNvPr>
              <p:cNvGrpSpPr/>
              <p:nvPr/>
            </p:nvGrpSpPr>
            <p:grpSpPr>
              <a:xfrm>
                <a:off x="5614221" y="5022724"/>
                <a:ext cx="566338" cy="685799"/>
                <a:chOff x="1433543" y="2725502"/>
                <a:chExt cx="566338" cy="685799"/>
              </a:xfrm>
              <a:grpFill/>
            </p:grpSpPr>
            <p:sp>
              <p:nvSpPr>
                <p:cNvPr id="73" name="椭圆 72">
                  <a:extLst>
                    <a:ext uri="{FF2B5EF4-FFF2-40B4-BE49-F238E27FC236}">
                      <a16:creationId xmlns:a16="http://schemas.microsoft.com/office/drawing/2014/main" id="{EFEEA71E-7D21-BE86-B91D-157338A5E8C3}"/>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74" name="矩形 73">
                  <a:extLst>
                    <a:ext uri="{FF2B5EF4-FFF2-40B4-BE49-F238E27FC236}">
                      <a16:creationId xmlns:a16="http://schemas.microsoft.com/office/drawing/2014/main" id="{EED9FF2F-5B34-E653-749E-FFE7E93E4B0F}"/>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grpSp>
          <p:nvGrpSpPr>
            <p:cNvPr id="9" name="组合 8">
              <a:extLst>
                <a:ext uri="{FF2B5EF4-FFF2-40B4-BE49-F238E27FC236}">
                  <a16:creationId xmlns:a16="http://schemas.microsoft.com/office/drawing/2014/main" id="{6343EB32-2238-E876-30D5-C4410AD997A8}"/>
                </a:ext>
              </a:extLst>
            </p:cNvPr>
            <p:cNvGrpSpPr/>
            <p:nvPr/>
          </p:nvGrpSpPr>
          <p:grpSpPr>
            <a:xfrm>
              <a:off x="2559831" y="2893861"/>
              <a:ext cx="566339" cy="685795"/>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59" name="椭圆 58">
                <a:extLst>
                  <a:ext uri="{FF2B5EF4-FFF2-40B4-BE49-F238E27FC236}">
                    <a16:creationId xmlns:a16="http://schemas.microsoft.com/office/drawing/2014/main" id="{EC8588E4-85B7-C949-4354-71E9428DEAC5}"/>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60" name="矩形 59">
                <a:extLst>
                  <a:ext uri="{FF2B5EF4-FFF2-40B4-BE49-F238E27FC236}">
                    <a16:creationId xmlns:a16="http://schemas.microsoft.com/office/drawing/2014/main" id="{054E1BC4-DA60-4B3C-9455-A894C3BE85D2}"/>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0" name="组合 9">
              <a:extLst>
                <a:ext uri="{FF2B5EF4-FFF2-40B4-BE49-F238E27FC236}">
                  <a16:creationId xmlns:a16="http://schemas.microsoft.com/office/drawing/2014/main" id="{311F62B9-F42D-048B-0D8E-4ACAC37E7791}"/>
                </a:ext>
              </a:extLst>
            </p:cNvPr>
            <p:cNvGrpSpPr/>
            <p:nvPr/>
          </p:nvGrpSpPr>
          <p:grpSpPr>
            <a:xfrm>
              <a:off x="3176806" y="2883661"/>
              <a:ext cx="566339" cy="685795"/>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57" name="椭圆 56">
                <a:extLst>
                  <a:ext uri="{FF2B5EF4-FFF2-40B4-BE49-F238E27FC236}">
                    <a16:creationId xmlns:a16="http://schemas.microsoft.com/office/drawing/2014/main" id="{581C08BF-D33F-B94C-CC05-57EC0D62A7BE}"/>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58" name="矩形 57">
                <a:extLst>
                  <a:ext uri="{FF2B5EF4-FFF2-40B4-BE49-F238E27FC236}">
                    <a16:creationId xmlns:a16="http://schemas.microsoft.com/office/drawing/2014/main" id="{701EA904-0F2F-F0F5-1775-9CBB0D822C7C}"/>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1" name="组合 10">
              <a:extLst>
                <a:ext uri="{FF2B5EF4-FFF2-40B4-BE49-F238E27FC236}">
                  <a16:creationId xmlns:a16="http://schemas.microsoft.com/office/drawing/2014/main" id="{E808D4A3-1933-3252-C8AF-74C7F70F395E}"/>
                </a:ext>
              </a:extLst>
            </p:cNvPr>
            <p:cNvGrpSpPr/>
            <p:nvPr/>
          </p:nvGrpSpPr>
          <p:grpSpPr>
            <a:xfrm>
              <a:off x="3791322" y="2893861"/>
              <a:ext cx="566339" cy="685795"/>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55" name="椭圆 54">
                <a:extLst>
                  <a:ext uri="{FF2B5EF4-FFF2-40B4-BE49-F238E27FC236}">
                    <a16:creationId xmlns:a16="http://schemas.microsoft.com/office/drawing/2014/main" id="{CAF7EF64-6487-FD2D-3288-BCADF65BC276}"/>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56" name="矩形 55">
                <a:extLst>
                  <a:ext uri="{FF2B5EF4-FFF2-40B4-BE49-F238E27FC236}">
                    <a16:creationId xmlns:a16="http://schemas.microsoft.com/office/drawing/2014/main" id="{37D84406-D0A9-478F-B08D-2E349A08EC6E}"/>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61811DD7-6F57-C88A-F64A-16EFAD43D880}"/>
                </a:ext>
              </a:extLst>
            </p:cNvPr>
            <p:cNvGrpSpPr/>
            <p:nvPr/>
          </p:nvGrpSpPr>
          <p:grpSpPr>
            <a:xfrm>
              <a:off x="710137" y="2893861"/>
              <a:ext cx="566339" cy="685795"/>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53" name="椭圆 52">
                <a:extLst>
                  <a:ext uri="{FF2B5EF4-FFF2-40B4-BE49-F238E27FC236}">
                    <a16:creationId xmlns:a16="http://schemas.microsoft.com/office/drawing/2014/main" id="{D8943698-E226-9B58-8812-02FF960B5B3F}"/>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54" name="矩形 53">
                <a:extLst>
                  <a:ext uri="{FF2B5EF4-FFF2-40B4-BE49-F238E27FC236}">
                    <a16:creationId xmlns:a16="http://schemas.microsoft.com/office/drawing/2014/main" id="{FFA7EA0A-D0AC-543F-A17E-F1BBB2ED3A8F}"/>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3" name="组合 12">
              <a:extLst>
                <a:ext uri="{FF2B5EF4-FFF2-40B4-BE49-F238E27FC236}">
                  <a16:creationId xmlns:a16="http://schemas.microsoft.com/office/drawing/2014/main" id="{70153548-AE13-1909-7565-936DDFEA5A32}"/>
                </a:ext>
              </a:extLst>
            </p:cNvPr>
            <p:cNvGrpSpPr/>
            <p:nvPr/>
          </p:nvGrpSpPr>
          <p:grpSpPr>
            <a:xfrm>
              <a:off x="1327111" y="2883661"/>
              <a:ext cx="566339" cy="685795"/>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51" name="椭圆 50">
                <a:extLst>
                  <a:ext uri="{FF2B5EF4-FFF2-40B4-BE49-F238E27FC236}">
                    <a16:creationId xmlns:a16="http://schemas.microsoft.com/office/drawing/2014/main" id="{4B8D9DAD-4681-69E3-A766-65AEB26D028C}"/>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52" name="矩形 51">
                <a:extLst>
                  <a:ext uri="{FF2B5EF4-FFF2-40B4-BE49-F238E27FC236}">
                    <a16:creationId xmlns:a16="http://schemas.microsoft.com/office/drawing/2014/main" id="{2165A040-6966-7703-384D-9D917C4F33F4}"/>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4" name="组合 13">
              <a:extLst>
                <a:ext uri="{FF2B5EF4-FFF2-40B4-BE49-F238E27FC236}">
                  <a16:creationId xmlns:a16="http://schemas.microsoft.com/office/drawing/2014/main" id="{B80A9716-BF3C-5F39-5214-AF9104446BCE}"/>
                </a:ext>
              </a:extLst>
            </p:cNvPr>
            <p:cNvGrpSpPr/>
            <p:nvPr/>
          </p:nvGrpSpPr>
          <p:grpSpPr>
            <a:xfrm>
              <a:off x="1941628" y="2893861"/>
              <a:ext cx="566339" cy="685795"/>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49" name="椭圆 48">
                <a:extLst>
                  <a:ext uri="{FF2B5EF4-FFF2-40B4-BE49-F238E27FC236}">
                    <a16:creationId xmlns:a16="http://schemas.microsoft.com/office/drawing/2014/main" id="{9DAA1FEA-AA2D-09CE-26A7-9B6229A9B0FF}"/>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50" name="矩形 49">
                <a:extLst>
                  <a:ext uri="{FF2B5EF4-FFF2-40B4-BE49-F238E27FC236}">
                    <a16:creationId xmlns:a16="http://schemas.microsoft.com/office/drawing/2014/main" id="{4DD85D20-9C8E-6DBB-FD8F-4923AC927008}"/>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07A14338-92FC-334C-5843-7905B84BBD4A}"/>
                </a:ext>
              </a:extLst>
            </p:cNvPr>
            <p:cNvGrpSpPr/>
            <p:nvPr/>
          </p:nvGrpSpPr>
          <p:grpSpPr>
            <a:xfrm>
              <a:off x="6258975" y="2883661"/>
              <a:ext cx="566339" cy="685795"/>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47" name="椭圆 46">
                <a:extLst>
                  <a:ext uri="{FF2B5EF4-FFF2-40B4-BE49-F238E27FC236}">
                    <a16:creationId xmlns:a16="http://schemas.microsoft.com/office/drawing/2014/main" id="{29B3662C-8648-9F70-99D3-267FE9D702FA}"/>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48" name="矩形 47">
                <a:extLst>
                  <a:ext uri="{FF2B5EF4-FFF2-40B4-BE49-F238E27FC236}">
                    <a16:creationId xmlns:a16="http://schemas.microsoft.com/office/drawing/2014/main" id="{40EB4449-84C3-7CC7-DF22-B03448EDC1A3}"/>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6" name="组合 15">
              <a:extLst>
                <a:ext uri="{FF2B5EF4-FFF2-40B4-BE49-F238E27FC236}">
                  <a16:creationId xmlns:a16="http://schemas.microsoft.com/office/drawing/2014/main" id="{014837F3-7A47-955C-14C9-F0F1F177D009}"/>
                </a:ext>
              </a:extLst>
            </p:cNvPr>
            <p:cNvGrpSpPr/>
            <p:nvPr/>
          </p:nvGrpSpPr>
          <p:grpSpPr>
            <a:xfrm>
              <a:off x="6875949" y="2873462"/>
              <a:ext cx="566339" cy="685795"/>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45" name="椭圆 44">
                <a:extLst>
                  <a:ext uri="{FF2B5EF4-FFF2-40B4-BE49-F238E27FC236}">
                    <a16:creationId xmlns:a16="http://schemas.microsoft.com/office/drawing/2014/main" id="{288097BF-306A-6FAC-F742-5BA29DF40159}"/>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46" name="矩形 45">
                <a:extLst>
                  <a:ext uri="{FF2B5EF4-FFF2-40B4-BE49-F238E27FC236}">
                    <a16:creationId xmlns:a16="http://schemas.microsoft.com/office/drawing/2014/main" id="{4AC2B333-4AB8-385C-A58F-1D6624029E01}"/>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3174BE71-2D8D-C1C0-12E9-A32DC38B7205}"/>
                </a:ext>
              </a:extLst>
            </p:cNvPr>
            <p:cNvGrpSpPr/>
            <p:nvPr/>
          </p:nvGrpSpPr>
          <p:grpSpPr>
            <a:xfrm>
              <a:off x="7490465" y="2883662"/>
              <a:ext cx="566339" cy="685795"/>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43" name="椭圆 42">
                <a:extLst>
                  <a:ext uri="{FF2B5EF4-FFF2-40B4-BE49-F238E27FC236}">
                    <a16:creationId xmlns:a16="http://schemas.microsoft.com/office/drawing/2014/main" id="{4151F8C0-6A78-D514-E812-104F8E4B6915}"/>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44" name="矩形 43">
                <a:extLst>
                  <a:ext uri="{FF2B5EF4-FFF2-40B4-BE49-F238E27FC236}">
                    <a16:creationId xmlns:a16="http://schemas.microsoft.com/office/drawing/2014/main" id="{4D36A3C6-A7C0-B511-9AA4-C83A9D8580CB}"/>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1A10E78E-A305-AB73-5603-A5A77D496717}"/>
                </a:ext>
              </a:extLst>
            </p:cNvPr>
            <p:cNvGrpSpPr/>
            <p:nvPr/>
          </p:nvGrpSpPr>
          <p:grpSpPr>
            <a:xfrm>
              <a:off x="4409280" y="2883662"/>
              <a:ext cx="566339" cy="685795"/>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41" name="椭圆 40">
                <a:extLst>
                  <a:ext uri="{FF2B5EF4-FFF2-40B4-BE49-F238E27FC236}">
                    <a16:creationId xmlns:a16="http://schemas.microsoft.com/office/drawing/2014/main" id="{803F4562-053E-F08A-D244-F7AC7AA5B4AE}"/>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9E611D07-EFD1-3D43-3B4B-5D9EE74DB84C}"/>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9" name="组合 18">
              <a:extLst>
                <a:ext uri="{FF2B5EF4-FFF2-40B4-BE49-F238E27FC236}">
                  <a16:creationId xmlns:a16="http://schemas.microsoft.com/office/drawing/2014/main" id="{EBAD17A4-7835-DC63-7E1F-756FA808A2BA}"/>
                </a:ext>
              </a:extLst>
            </p:cNvPr>
            <p:cNvGrpSpPr/>
            <p:nvPr/>
          </p:nvGrpSpPr>
          <p:grpSpPr>
            <a:xfrm>
              <a:off x="5026255" y="2873463"/>
              <a:ext cx="566339" cy="685795"/>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39" name="椭圆 38">
                <a:extLst>
                  <a:ext uri="{FF2B5EF4-FFF2-40B4-BE49-F238E27FC236}">
                    <a16:creationId xmlns:a16="http://schemas.microsoft.com/office/drawing/2014/main" id="{22CFC1C1-EF02-D90C-4233-8CD3748A0895}"/>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A1568D73-0C73-3E4E-30B8-AEF8996C8F2F}"/>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1FF037E-59A4-27A7-5AB3-61B4EF1F17E4}"/>
                </a:ext>
              </a:extLst>
            </p:cNvPr>
            <p:cNvGrpSpPr/>
            <p:nvPr/>
          </p:nvGrpSpPr>
          <p:grpSpPr>
            <a:xfrm>
              <a:off x="5640771" y="2883664"/>
              <a:ext cx="566339" cy="685796"/>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37" name="椭圆 36">
                <a:extLst>
                  <a:ext uri="{FF2B5EF4-FFF2-40B4-BE49-F238E27FC236}">
                    <a16:creationId xmlns:a16="http://schemas.microsoft.com/office/drawing/2014/main" id="{689EDCF8-7C76-58F1-FF25-0663377D143D}"/>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7D2BAE66-FBB0-BD18-3679-3F42B79184DF}"/>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7F6A31BF-2520-848C-9FDD-151A01219333}"/>
                </a:ext>
              </a:extLst>
            </p:cNvPr>
            <p:cNvGrpSpPr/>
            <p:nvPr/>
          </p:nvGrpSpPr>
          <p:grpSpPr>
            <a:xfrm>
              <a:off x="3124940" y="3319990"/>
              <a:ext cx="76832" cy="92012"/>
              <a:chOff x="4071356" y="4562742"/>
              <a:chExt cx="76832" cy="92012"/>
            </a:xfrm>
          </p:grpSpPr>
          <p:cxnSp>
            <p:nvCxnSpPr>
              <p:cNvPr id="34" name="直接连接符 33">
                <a:extLst>
                  <a:ext uri="{FF2B5EF4-FFF2-40B4-BE49-F238E27FC236}">
                    <a16:creationId xmlns:a16="http://schemas.microsoft.com/office/drawing/2014/main" id="{696E52AA-4F7B-4C3C-F929-7A49A21C85E7}"/>
                  </a:ext>
                </a:extLst>
              </p:cNvPr>
              <p:cNvCxnSpPr>
                <a:cxnSpLocks/>
              </p:cNvCxnSpPr>
              <p:nvPr/>
            </p:nvCxnSpPr>
            <p:spPr>
              <a:xfrm>
                <a:off x="4140415" y="4562742"/>
                <a:ext cx="1194" cy="66087"/>
              </a:xfrm>
              <a:prstGeom prst="line">
                <a:avLst/>
              </a:prstGeom>
              <a:ln w="12700"/>
            </p:spPr>
            <p:style>
              <a:lnRef idx="1">
                <a:schemeClr val="dk1"/>
              </a:lnRef>
              <a:fillRef idx="0">
                <a:schemeClr val="dk1"/>
              </a:fillRef>
              <a:effectRef idx="0">
                <a:schemeClr val="dk1"/>
              </a:effectRef>
              <a:fontRef idx="minor">
                <a:schemeClr val="tx1"/>
              </a:fontRef>
            </p:style>
          </p:cxnSp>
          <p:sp>
            <p:nvSpPr>
              <p:cNvPr id="35" name="矩形 34">
                <a:extLst>
                  <a:ext uri="{FF2B5EF4-FFF2-40B4-BE49-F238E27FC236}">
                    <a16:creationId xmlns:a16="http://schemas.microsoft.com/office/drawing/2014/main" id="{1F9D2CBF-6B9E-47A8-55FA-FAD6127F4A4A}"/>
                  </a:ext>
                </a:extLst>
              </p:cNvPr>
              <p:cNvSpPr/>
              <p:nvPr/>
            </p:nvSpPr>
            <p:spPr>
              <a:xfrm>
                <a:off x="4071356" y="4609035"/>
                <a:ext cx="4571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b="1"/>
              </a:p>
            </p:txBody>
          </p:sp>
          <p:cxnSp>
            <p:nvCxnSpPr>
              <p:cNvPr id="36" name="直接连接符 35">
                <a:extLst>
                  <a:ext uri="{FF2B5EF4-FFF2-40B4-BE49-F238E27FC236}">
                    <a16:creationId xmlns:a16="http://schemas.microsoft.com/office/drawing/2014/main" id="{121BB77A-0234-D915-9B2F-24215CD06945}"/>
                  </a:ext>
                </a:extLst>
              </p:cNvPr>
              <p:cNvCxnSpPr>
                <a:cxnSpLocks/>
              </p:cNvCxnSpPr>
              <p:nvPr/>
            </p:nvCxnSpPr>
            <p:spPr>
              <a:xfrm flipH="1">
                <a:off x="4089921" y="4626127"/>
                <a:ext cx="58267"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22" name="组合 21">
              <a:extLst>
                <a:ext uri="{FF2B5EF4-FFF2-40B4-BE49-F238E27FC236}">
                  <a16:creationId xmlns:a16="http://schemas.microsoft.com/office/drawing/2014/main" id="{44F7003F-5708-6E07-9548-E5C39737825C}"/>
                </a:ext>
              </a:extLst>
            </p:cNvPr>
            <p:cNvGrpSpPr/>
            <p:nvPr/>
          </p:nvGrpSpPr>
          <p:grpSpPr>
            <a:xfrm>
              <a:off x="1025068" y="3396461"/>
              <a:ext cx="76832" cy="92012"/>
              <a:chOff x="4071356" y="4562742"/>
              <a:chExt cx="76832" cy="92012"/>
            </a:xfrm>
          </p:grpSpPr>
          <p:cxnSp>
            <p:nvCxnSpPr>
              <p:cNvPr id="31" name="直接连接符 30">
                <a:extLst>
                  <a:ext uri="{FF2B5EF4-FFF2-40B4-BE49-F238E27FC236}">
                    <a16:creationId xmlns:a16="http://schemas.microsoft.com/office/drawing/2014/main" id="{D22118F1-9FF2-4C54-8299-0F9FB294BFC7}"/>
                  </a:ext>
                </a:extLst>
              </p:cNvPr>
              <p:cNvCxnSpPr>
                <a:cxnSpLocks/>
              </p:cNvCxnSpPr>
              <p:nvPr/>
            </p:nvCxnSpPr>
            <p:spPr>
              <a:xfrm>
                <a:off x="4140415" y="4562742"/>
                <a:ext cx="1194" cy="66087"/>
              </a:xfrm>
              <a:prstGeom prst="line">
                <a:avLst/>
              </a:prstGeom>
              <a:ln w="12700"/>
            </p:spPr>
            <p:style>
              <a:lnRef idx="1">
                <a:schemeClr val="dk1"/>
              </a:lnRef>
              <a:fillRef idx="0">
                <a:schemeClr val="dk1"/>
              </a:fillRef>
              <a:effectRef idx="0">
                <a:schemeClr val="dk1"/>
              </a:effectRef>
              <a:fontRef idx="minor">
                <a:schemeClr val="tx1"/>
              </a:fontRef>
            </p:style>
          </p:cxnSp>
          <p:sp>
            <p:nvSpPr>
              <p:cNvPr id="32" name="矩形 31">
                <a:extLst>
                  <a:ext uri="{FF2B5EF4-FFF2-40B4-BE49-F238E27FC236}">
                    <a16:creationId xmlns:a16="http://schemas.microsoft.com/office/drawing/2014/main" id="{72DE7977-B714-38FA-1E61-42FCF9C7067E}"/>
                  </a:ext>
                </a:extLst>
              </p:cNvPr>
              <p:cNvSpPr/>
              <p:nvPr/>
            </p:nvSpPr>
            <p:spPr>
              <a:xfrm>
                <a:off x="4071356" y="4609035"/>
                <a:ext cx="4571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cxnSp>
            <p:nvCxnSpPr>
              <p:cNvPr id="33" name="直接连接符 32">
                <a:extLst>
                  <a:ext uri="{FF2B5EF4-FFF2-40B4-BE49-F238E27FC236}">
                    <a16:creationId xmlns:a16="http://schemas.microsoft.com/office/drawing/2014/main" id="{8F9945D7-A6B6-12AA-51D4-F5414B7224F0}"/>
                  </a:ext>
                </a:extLst>
              </p:cNvPr>
              <p:cNvCxnSpPr>
                <a:cxnSpLocks/>
              </p:cNvCxnSpPr>
              <p:nvPr/>
            </p:nvCxnSpPr>
            <p:spPr>
              <a:xfrm flipH="1">
                <a:off x="4089921" y="4626127"/>
                <a:ext cx="58267"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23" name="组合 22">
              <a:extLst>
                <a:ext uri="{FF2B5EF4-FFF2-40B4-BE49-F238E27FC236}">
                  <a16:creationId xmlns:a16="http://schemas.microsoft.com/office/drawing/2014/main" id="{725C5E14-CA68-1190-8553-A659A0E1C6A2}"/>
                </a:ext>
              </a:extLst>
            </p:cNvPr>
            <p:cNvGrpSpPr/>
            <p:nvPr/>
          </p:nvGrpSpPr>
          <p:grpSpPr>
            <a:xfrm>
              <a:off x="5338313" y="3384947"/>
              <a:ext cx="76832" cy="92012"/>
              <a:chOff x="4071356" y="4562742"/>
              <a:chExt cx="76832" cy="92012"/>
            </a:xfrm>
          </p:grpSpPr>
          <p:cxnSp>
            <p:nvCxnSpPr>
              <p:cNvPr id="28" name="直接连接符 27">
                <a:extLst>
                  <a:ext uri="{FF2B5EF4-FFF2-40B4-BE49-F238E27FC236}">
                    <a16:creationId xmlns:a16="http://schemas.microsoft.com/office/drawing/2014/main" id="{B9DCA845-8227-0214-11E3-E94667C997E8}"/>
                  </a:ext>
                </a:extLst>
              </p:cNvPr>
              <p:cNvCxnSpPr>
                <a:cxnSpLocks/>
              </p:cNvCxnSpPr>
              <p:nvPr/>
            </p:nvCxnSpPr>
            <p:spPr>
              <a:xfrm>
                <a:off x="4140415" y="4562742"/>
                <a:ext cx="1194" cy="66087"/>
              </a:xfrm>
              <a:prstGeom prst="line">
                <a:avLst/>
              </a:prstGeom>
              <a:ln w="12700"/>
            </p:spPr>
            <p:style>
              <a:lnRef idx="1">
                <a:schemeClr val="dk1"/>
              </a:lnRef>
              <a:fillRef idx="0">
                <a:schemeClr val="dk1"/>
              </a:fillRef>
              <a:effectRef idx="0">
                <a:schemeClr val="dk1"/>
              </a:effectRef>
              <a:fontRef idx="minor">
                <a:schemeClr val="tx1"/>
              </a:fontRef>
            </p:style>
          </p:cxnSp>
          <p:sp>
            <p:nvSpPr>
              <p:cNvPr id="29" name="矩形 28">
                <a:extLst>
                  <a:ext uri="{FF2B5EF4-FFF2-40B4-BE49-F238E27FC236}">
                    <a16:creationId xmlns:a16="http://schemas.microsoft.com/office/drawing/2014/main" id="{ECB630AF-F275-C5F0-4D7B-4310DD04B156}"/>
                  </a:ext>
                </a:extLst>
              </p:cNvPr>
              <p:cNvSpPr/>
              <p:nvPr/>
            </p:nvSpPr>
            <p:spPr>
              <a:xfrm>
                <a:off x="4071356" y="4609035"/>
                <a:ext cx="4571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b="1"/>
              </a:p>
            </p:txBody>
          </p:sp>
          <p:cxnSp>
            <p:nvCxnSpPr>
              <p:cNvPr id="30" name="直接连接符 29">
                <a:extLst>
                  <a:ext uri="{FF2B5EF4-FFF2-40B4-BE49-F238E27FC236}">
                    <a16:creationId xmlns:a16="http://schemas.microsoft.com/office/drawing/2014/main" id="{05CA1FAB-17C5-B5EA-61C2-4468340CED10}"/>
                  </a:ext>
                </a:extLst>
              </p:cNvPr>
              <p:cNvCxnSpPr>
                <a:cxnSpLocks/>
              </p:cNvCxnSpPr>
              <p:nvPr/>
            </p:nvCxnSpPr>
            <p:spPr>
              <a:xfrm flipH="1">
                <a:off x="4089921" y="4626127"/>
                <a:ext cx="58267"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24" name="组合 23">
              <a:extLst>
                <a:ext uri="{FF2B5EF4-FFF2-40B4-BE49-F238E27FC236}">
                  <a16:creationId xmlns:a16="http://schemas.microsoft.com/office/drawing/2014/main" id="{9387D907-00DD-E26C-4E9C-4F4B0D54CE92}"/>
                </a:ext>
              </a:extLst>
            </p:cNvPr>
            <p:cNvGrpSpPr/>
            <p:nvPr/>
          </p:nvGrpSpPr>
          <p:grpSpPr>
            <a:xfrm>
              <a:off x="7434419" y="3311998"/>
              <a:ext cx="76832" cy="92012"/>
              <a:chOff x="4071356" y="4562742"/>
              <a:chExt cx="76832" cy="92012"/>
            </a:xfrm>
          </p:grpSpPr>
          <p:cxnSp>
            <p:nvCxnSpPr>
              <p:cNvPr id="25" name="直接连接符 24">
                <a:extLst>
                  <a:ext uri="{FF2B5EF4-FFF2-40B4-BE49-F238E27FC236}">
                    <a16:creationId xmlns:a16="http://schemas.microsoft.com/office/drawing/2014/main" id="{8AF8A6E5-A11B-3224-945B-A15A474E5465}"/>
                  </a:ext>
                </a:extLst>
              </p:cNvPr>
              <p:cNvCxnSpPr>
                <a:cxnSpLocks/>
              </p:cNvCxnSpPr>
              <p:nvPr/>
            </p:nvCxnSpPr>
            <p:spPr>
              <a:xfrm>
                <a:off x="4140415" y="4562742"/>
                <a:ext cx="1194" cy="66087"/>
              </a:xfrm>
              <a:prstGeom prst="line">
                <a:avLst/>
              </a:prstGeom>
              <a:ln w="12700"/>
            </p:spPr>
            <p:style>
              <a:lnRef idx="1">
                <a:schemeClr val="dk1"/>
              </a:lnRef>
              <a:fillRef idx="0">
                <a:schemeClr val="dk1"/>
              </a:fillRef>
              <a:effectRef idx="0">
                <a:schemeClr val="dk1"/>
              </a:effectRef>
              <a:fontRef idx="minor">
                <a:schemeClr val="tx1"/>
              </a:fontRef>
            </p:style>
          </p:cxnSp>
          <p:sp>
            <p:nvSpPr>
              <p:cNvPr id="26" name="矩形 25">
                <a:extLst>
                  <a:ext uri="{FF2B5EF4-FFF2-40B4-BE49-F238E27FC236}">
                    <a16:creationId xmlns:a16="http://schemas.microsoft.com/office/drawing/2014/main" id="{C6F5C8FB-C11B-935D-9D11-966BB6C77478}"/>
                  </a:ext>
                </a:extLst>
              </p:cNvPr>
              <p:cNvSpPr/>
              <p:nvPr/>
            </p:nvSpPr>
            <p:spPr>
              <a:xfrm>
                <a:off x="4071356" y="4609035"/>
                <a:ext cx="4571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b="1"/>
              </a:p>
            </p:txBody>
          </p:sp>
          <p:cxnSp>
            <p:nvCxnSpPr>
              <p:cNvPr id="27" name="直接连接符 26">
                <a:extLst>
                  <a:ext uri="{FF2B5EF4-FFF2-40B4-BE49-F238E27FC236}">
                    <a16:creationId xmlns:a16="http://schemas.microsoft.com/office/drawing/2014/main" id="{62507617-6905-DED4-4F26-5935D86AB21F}"/>
                  </a:ext>
                </a:extLst>
              </p:cNvPr>
              <p:cNvCxnSpPr>
                <a:cxnSpLocks/>
              </p:cNvCxnSpPr>
              <p:nvPr/>
            </p:nvCxnSpPr>
            <p:spPr>
              <a:xfrm flipH="1">
                <a:off x="4089921" y="4626127"/>
                <a:ext cx="58267" cy="0"/>
              </a:xfrm>
              <a:prstGeom prst="line">
                <a:avLst/>
              </a:prstGeom>
              <a:ln w="12700"/>
            </p:spPr>
            <p:style>
              <a:lnRef idx="1">
                <a:schemeClr val="dk1"/>
              </a:lnRef>
              <a:fillRef idx="0">
                <a:schemeClr val="dk1"/>
              </a:fillRef>
              <a:effectRef idx="0">
                <a:schemeClr val="dk1"/>
              </a:effectRef>
              <a:fontRef idx="minor">
                <a:schemeClr val="tx1"/>
              </a:fontRef>
            </p:style>
          </p:cxnSp>
        </p:grpSp>
      </p:grpSp>
      <p:cxnSp>
        <p:nvCxnSpPr>
          <p:cNvPr id="202" name="直接连接符 201">
            <a:extLst>
              <a:ext uri="{FF2B5EF4-FFF2-40B4-BE49-F238E27FC236}">
                <a16:creationId xmlns:a16="http://schemas.microsoft.com/office/drawing/2014/main" id="{DEC6D371-E956-3483-DD83-BB10C3039349}"/>
              </a:ext>
            </a:extLst>
          </p:cNvPr>
          <p:cNvCxnSpPr>
            <a:cxnSpLocks/>
          </p:cNvCxnSpPr>
          <p:nvPr/>
        </p:nvCxnSpPr>
        <p:spPr>
          <a:xfrm flipV="1">
            <a:off x="1955962" y="2083038"/>
            <a:ext cx="7874838" cy="2266128"/>
          </a:xfrm>
          <a:prstGeom prst="line">
            <a:avLst/>
          </a:prstGeom>
          <a:ln w="571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FE25EFE4-0FB6-0D9F-AF74-D4481BB27DCC}"/>
              </a:ext>
            </a:extLst>
          </p:cNvPr>
          <p:cNvSpPr txBox="1"/>
          <p:nvPr/>
        </p:nvSpPr>
        <p:spPr>
          <a:xfrm>
            <a:off x="542261" y="455051"/>
            <a:ext cx="7023911" cy="646331"/>
          </a:xfrm>
          <a:prstGeom prst="rect">
            <a:avLst/>
          </a:prstGeom>
          <a:noFill/>
        </p:spPr>
        <p:txBody>
          <a:bodyPr wrap="none" rtlCol="0">
            <a:spAutoFit/>
          </a:bodyPr>
          <a:lstStyle/>
          <a:p>
            <a:r>
              <a:rPr lang="en-US" altLang="zh-CN" sz="3600" dirty="0"/>
              <a:t>Link Quality Estimation Requirement</a:t>
            </a:r>
            <a:endParaRPr lang="en-US" sz="3600" dirty="0"/>
          </a:p>
        </p:txBody>
      </p:sp>
      <p:sp>
        <p:nvSpPr>
          <p:cNvPr id="206" name="Rectangle 205">
            <a:extLst>
              <a:ext uri="{FF2B5EF4-FFF2-40B4-BE49-F238E27FC236}">
                <a16:creationId xmlns:a16="http://schemas.microsoft.com/office/drawing/2014/main" id="{249ABDB4-F147-CA42-CB6E-C7B6E4650D12}"/>
              </a:ext>
            </a:extLst>
          </p:cNvPr>
          <p:cNvSpPr/>
          <p:nvPr/>
        </p:nvSpPr>
        <p:spPr>
          <a:xfrm>
            <a:off x="9784656" y="1883205"/>
            <a:ext cx="499459" cy="4265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883E3792-D562-8C55-16F0-04CFAF19DA03}"/>
              </a:ext>
            </a:extLst>
          </p:cNvPr>
          <p:cNvSpPr/>
          <p:nvPr/>
        </p:nvSpPr>
        <p:spPr>
          <a:xfrm>
            <a:off x="1623730" y="4190512"/>
            <a:ext cx="499459" cy="4265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extBox 207">
            <a:extLst>
              <a:ext uri="{FF2B5EF4-FFF2-40B4-BE49-F238E27FC236}">
                <a16:creationId xmlns:a16="http://schemas.microsoft.com/office/drawing/2014/main" id="{61A7C8FA-B429-4AE1-555D-491FAC9C2B5F}"/>
              </a:ext>
            </a:extLst>
          </p:cNvPr>
          <p:cNvSpPr txBox="1"/>
          <p:nvPr/>
        </p:nvSpPr>
        <p:spPr>
          <a:xfrm>
            <a:off x="968013" y="4760703"/>
            <a:ext cx="1739579" cy="461665"/>
          </a:xfrm>
          <a:prstGeom prst="rect">
            <a:avLst/>
          </a:prstGeom>
          <a:noFill/>
        </p:spPr>
        <p:txBody>
          <a:bodyPr wrap="none" rtlCol="0">
            <a:spAutoFit/>
          </a:bodyPr>
          <a:lstStyle/>
          <a:p>
            <a:r>
              <a:rPr lang="en-US" sz="2400" dirty="0"/>
              <a:t>Sensor node</a:t>
            </a:r>
          </a:p>
        </p:txBody>
      </p:sp>
      <p:sp>
        <p:nvSpPr>
          <p:cNvPr id="209" name="TextBox 208">
            <a:extLst>
              <a:ext uri="{FF2B5EF4-FFF2-40B4-BE49-F238E27FC236}">
                <a16:creationId xmlns:a16="http://schemas.microsoft.com/office/drawing/2014/main" id="{68D7C5CB-9F3D-8946-44AD-464C21639ECF}"/>
              </a:ext>
            </a:extLst>
          </p:cNvPr>
          <p:cNvSpPr txBox="1"/>
          <p:nvPr/>
        </p:nvSpPr>
        <p:spPr>
          <a:xfrm>
            <a:off x="8621595" y="1328175"/>
            <a:ext cx="2594365" cy="461665"/>
          </a:xfrm>
          <a:prstGeom prst="rect">
            <a:avLst/>
          </a:prstGeom>
          <a:noFill/>
        </p:spPr>
        <p:txBody>
          <a:bodyPr wrap="none" rtlCol="0">
            <a:spAutoFit/>
          </a:bodyPr>
          <a:lstStyle/>
          <a:p>
            <a:r>
              <a:rPr lang="en-US" sz="2400" dirty="0"/>
              <a:t>Receiver (Gateway)</a:t>
            </a:r>
          </a:p>
        </p:txBody>
      </p:sp>
      <p:sp>
        <p:nvSpPr>
          <p:cNvPr id="203" name="TextBox 6">
            <a:extLst>
              <a:ext uri="{FF2B5EF4-FFF2-40B4-BE49-F238E27FC236}">
                <a16:creationId xmlns:a16="http://schemas.microsoft.com/office/drawing/2014/main" id="{55595358-8A39-A14C-31B0-2E5B995492AB}"/>
              </a:ext>
            </a:extLst>
          </p:cNvPr>
          <p:cNvSpPr txBox="1"/>
          <p:nvPr/>
        </p:nvSpPr>
        <p:spPr>
          <a:xfrm>
            <a:off x="812361" y="5684561"/>
            <a:ext cx="10413149" cy="523220"/>
          </a:xfrm>
          <a:prstGeom prst="rect">
            <a:avLst/>
          </a:prstGeom>
          <a:noFill/>
        </p:spPr>
        <p:txBody>
          <a:bodyPr wrap="square">
            <a:spAutoFit/>
          </a:bodyPr>
          <a:lstStyle/>
          <a:p>
            <a:pPr algn="just"/>
            <a:r>
              <a:rPr lang="en-US" sz="2800" dirty="0"/>
              <a:t>Link Quality Estimation is vital for link establishment and maintenance</a:t>
            </a:r>
            <a:r>
              <a:rPr lang="en-US" altLang="zh-CN" sz="2800" dirty="0"/>
              <a:t>.</a:t>
            </a:r>
            <a:endParaRPr lang="en-US" sz="2800" dirty="0"/>
          </a:p>
        </p:txBody>
      </p:sp>
      <p:sp>
        <p:nvSpPr>
          <p:cNvPr id="214" name="Rectangle 213">
            <a:extLst>
              <a:ext uri="{FF2B5EF4-FFF2-40B4-BE49-F238E27FC236}">
                <a16:creationId xmlns:a16="http://schemas.microsoft.com/office/drawing/2014/main" id="{BF82CAEF-95D1-BC5D-50EC-192AEA6F1D5E}"/>
              </a:ext>
            </a:extLst>
          </p:cNvPr>
          <p:cNvSpPr/>
          <p:nvPr/>
        </p:nvSpPr>
        <p:spPr>
          <a:xfrm>
            <a:off x="4030580" y="4043336"/>
            <a:ext cx="499459" cy="4265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A8B36AD9-FD24-520C-6B52-DBBA6B7A5374}"/>
              </a:ext>
            </a:extLst>
          </p:cNvPr>
          <p:cNvSpPr/>
          <p:nvPr/>
        </p:nvSpPr>
        <p:spPr>
          <a:xfrm>
            <a:off x="6485600" y="4179998"/>
            <a:ext cx="499459" cy="4265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9C26A37D-9877-D13D-7BCC-59F7B3446E63}"/>
              </a:ext>
            </a:extLst>
          </p:cNvPr>
          <p:cNvSpPr/>
          <p:nvPr/>
        </p:nvSpPr>
        <p:spPr>
          <a:xfrm>
            <a:off x="8927441" y="4022427"/>
            <a:ext cx="499459" cy="4265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87C17C7-D9CC-EF63-B5E2-129CA0E19B5D}"/>
              </a:ext>
            </a:extLst>
          </p:cNvPr>
          <p:cNvSpPr>
            <a:spLocks noGrp="1"/>
          </p:cNvSpPr>
          <p:nvPr>
            <p:ph type="sldNum" sz="quarter" idx="12"/>
          </p:nvPr>
        </p:nvSpPr>
        <p:spPr/>
        <p:txBody>
          <a:bodyPr/>
          <a:lstStyle/>
          <a:p>
            <a:fld id="{32948EFA-1E7C-BD41-B206-9D11FECA6F57}" type="slidenum">
              <a:rPr lang="en-US" smtClean="0"/>
              <a:t>4</a:t>
            </a:fld>
            <a:endParaRPr lang="en-US"/>
          </a:p>
        </p:txBody>
      </p:sp>
      <p:cxnSp>
        <p:nvCxnSpPr>
          <p:cNvPr id="201" name="直接连接符 201">
            <a:extLst>
              <a:ext uri="{FF2B5EF4-FFF2-40B4-BE49-F238E27FC236}">
                <a16:creationId xmlns:a16="http://schemas.microsoft.com/office/drawing/2014/main" id="{4EEAA0AC-197A-74EE-3B93-CCE8F57F623A}"/>
              </a:ext>
            </a:extLst>
          </p:cNvPr>
          <p:cNvCxnSpPr>
            <a:cxnSpLocks/>
            <a:endCxn id="206" idx="1"/>
          </p:cNvCxnSpPr>
          <p:nvPr/>
        </p:nvCxnSpPr>
        <p:spPr>
          <a:xfrm flipV="1">
            <a:off x="2164794" y="2096481"/>
            <a:ext cx="7619862" cy="849318"/>
          </a:xfrm>
          <a:prstGeom prst="line">
            <a:avLst/>
          </a:prstGeom>
          <a:ln w="571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2" name="直接连接符 201">
            <a:extLst>
              <a:ext uri="{FF2B5EF4-FFF2-40B4-BE49-F238E27FC236}">
                <a16:creationId xmlns:a16="http://schemas.microsoft.com/office/drawing/2014/main" id="{4BF49269-C92B-1214-35BB-07CAB04D534D}"/>
              </a:ext>
            </a:extLst>
          </p:cNvPr>
          <p:cNvCxnSpPr>
            <a:cxnSpLocks/>
            <a:stCxn id="26" idx="3"/>
          </p:cNvCxnSpPr>
          <p:nvPr/>
        </p:nvCxnSpPr>
        <p:spPr>
          <a:xfrm flipV="1">
            <a:off x="9152401" y="2248881"/>
            <a:ext cx="784655" cy="2013970"/>
          </a:xfrm>
          <a:prstGeom prst="line">
            <a:avLst/>
          </a:prstGeom>
          <a:ln w="571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8" name="Cross 217">
            <a:extLst>
              <a:ext uri="{FF2B5EF4-FFF2-40B4-BE49-F238E27FC236}">
                <a16:creationId xmlns:a16="http://schemas.microsoft.com/office/drawing/2014/main" id="{01C40E1A-0343-839F-8220-9A4BBCE40295}"/>
              </a:ext>
            </a:extLst>
          </p:cNvPr>
          <p:cNvSpPr/>
          <p:nvPr/>
        </p:nvSpPr>
        <p:spPr>
          <a:xfrm rot="17978056">
            <a:off x="4382398" y="2463449"/>
            <a:ext cx="401374" cy="401687"/>
          </a:xfrm>
          <a:prstGeom prst="plus">
            <a:avLst>
              <a:gd name="adj" fmla="val 3596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2" name="Group 221">
            <a:extLst>
              <a:ext uri="{FF2B5EF4-FFF2-40B4-BE49-F238E27FC236}">
                <a16:creationId xmlns:a16="http://schemas.microsoft.com/office/drawing/2014/main" id="{49FF91E2-AA55-0A40-0919-9AC648218933}"/>
              </a:ext>
            </a:extLst>
          </p:cNvPr>
          <p:cNvGrpSpPr/>
          <p:nvPr/>
        </p:nvGrpSpPr>
        <p:grpSpPr>
          <a:xfrm>
            <a:off x="1762771" y="4298739"/>
            <a:ext cx="186953" cy="237326"/>
            <a:chOff x="7705824" y="2487142"/>
            <a:chExt cx="186953" cy="237326"/>
          </a:xfrm>
        </p:grpSpPr>
        <p:sp>
          <p:nvSpPr>
            <p:cNvPr id="223" name="矩形: 圆角 2">
              <a:extLst>
                <a:ext uri="{FF2B5EF4-FFF2-40B4-BE49-F238E27FC236}">
                  <a16:creationId xmlns:a16="http://schemas.microsoft.com/office/drawing/2014/main" id="{0A743B65-5AC3-A653-34BD-AEDC7B70C159}"/>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椭圆 12">
              <a:extLst>
                <a:ext uri="{FF2B5EF4-FFF2-40B4-BE49-F238E27FC236}">
                  <a16:creationId xmlns:a16="http://schemas.microsoft.com/office/drawing/2014/main" id="{FE612BFE-7E0E-F3EE-1397-B45C290A8E9C}"/>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5" name="Group 224">
            <a:extLst>
              <a:ext uri="{FF2B5EF4-FFF2-40B4-BE49-F238E27FC236}">
                <a16:creationId xmlns:a16="http://schemas.microsoft.com/office/drawing/2014/main" id="{972AE92A-6E8B-8F64-E366-9B27ECDB0385}"/>
              </a:ext>
            </a:extLst>
          </p:cNvPr>
          <p:cNvGrpSpPr/>
          <p:nvPr/>
        </p:nvGrpSpPr>
        <p:grpSpPr>
          <a:xfrm>
            <a:off x="9908530" y="1941570"/>
            <a:ext cx="266523" cy="237326"/>
            <a:chOff x="6994741" y="2303602"/>
            <a:chExt cx="266523" cy="237326"/>
          </a:xfrm>
        </p:grpSpPr>
        <p:sp>
          <p:nvSpPr>
            <p:cNvPr id="226" name="矩形: 圆角 13">
              <a:extLst>
                <a:ext uri="{FF2B5EF4-FFF2-40B4-BE49-F238E27FC236}">
                  <a16:creationId xmlns:a16="http://schemas.microsoft.com/office/drawing/2014/main" id="{62195617-DA8F-D99E-AE7F-BA89865F1409}"/>
                </a:ext>
              </a:extLst>
            </p:cNvPr>
            <p:cNvSpPr/>
            <p:nvPr/>
          </p:nvSpPr>
          <p:spPr>
            <a:xfrm>
              <a:off x="6994741" y="2404815"/>
              <a:ext cx="266523" cy="136113"/>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7" name="矩形: 圆角 14">
              <a:extLst>
                <a:ext uri="{FF2B5EF4-FFF2-40B4-BE49-F238E27FC236}">
                  <a16:creationId xmlns:a16="http://schemas.microsoft.com/office/drawing/2014/main" id="{38A9BE20-0878-3247-3925-C06839BA8969}"/>
                </a:ext>
              </a:extLst>
            </p:cNvPr>
            <p:cNvSpPr/>
            <p:nvPr/>
          </p:nvSpPr>
          <p:spPr>
            <a:xfrm>
              <a:off x="7192624" y="2421829"/>
              <a:ext cx="44410" cy="2552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8" name="直接连接符 16">
              <a:extLst>
                <a:ext uri="{FF2B5EF4-FFF2-40B4-BE49-F238E27FC236}">
                  <a16:creationId xmlns:a16="http://schemas.microsoft.com/office/drawing/2014/main" id="{10686BB9-3547-CF32-B3BC-4A2C5FE40127}"/>
                </a:ext>
              </a:extLst>
            </p:cNvPr>
            <p:cNvCxnSpPr>
              <a:cxnSpLocks/>
            </p:cNvCxnSpPr>
            <p:nvPr/>
          </p:nvCxnSpPr>
          <p:spPr>
            <a:xfrm>
              <a:off x="7026255" y="2303602"/>
              <a:ext cx="0" cy="115014"/>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229" name="Group 228">
            <a:extLst>
              <a:ext uri="{FF2B5EF4-FFF2-40B4-BE49-F238E27FC236}">
                <a16:creationId xmlns:a16="http://schemas.microsoft.com/office/drawing/2014/main" id="{FA158D12-FAC3-2AE7-9EAD-FD96C40264CA}"/>
              </a:ext>
            </a:extLst>
          </p:cNvPr>
          <p:cNvGrpSpPr/>
          <p:nvPr/>
        </p:nvGrpSpPr>
        <p:grpSpPr>
          <a:xfrm>
            <a:off x="4153352" y="4159793"/>
            <a:ext cx="186953" cy="237326"/>
            <a:chOff x="7705824" y="2487142"/>
            <a:chExt cx="186953" cy="237326"/>
          </a:xfrm>
        </p:grpSpPr>
        <p:sp>
          <p:nvSpPr>
            <p:cNvPr id="230" name="矩形: 圆角 2">
              <a:extLst>
                <a:ext uri="{FF2B5EF4-FFF2-40B4-BE49-F238E27FC236}">
                  <a16:creationId xmlns:a16="http://schemas.microsoft.com/office/drawing/2014/main" id="{3AC10F85-2132-93E9-6C18-DA5FB6CDA56D}"/>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椭圆 12">
              <a:extLst>
                <a:ext uri="{FF2B5EF4-FFF2-40B4-BE49-F238E27FC236}">
                  <a16:creationId xmlns:a16="http://schemas.microsoft.com/office/drawing/2014/main" id="{14B675C3-F835-CCD4-5753-532F7722EF5F}"/>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2" name="Group 231">
            <a:extLst>
              <a:ext uri="{FF2B5EF4-FFF2-40B4-BE49-F238E27FC236}">
                <a16:creationId xmlns:a16="http://schemas.microsoft.com/office/drawing/2014/main" id="{0FA31023-A2C7-D788-DDD0-A7BF540513C1}"/>
              </a:ext>
            </a:extLst>
          </p:cNvPr>
          <p:cNvGrpSpPr/>
          <p:nvPr/>
        </p:nvGrpSpPr>
        <p:grpSpPr>
          <a:xfrm>
            <a:off x="6656743" y="4282669"/>
            <a:ext cx="186953" cy="237326"/>
            <a:chOff x="7705824" y="2487142"/>
            <a:chExt cx="186953" cy="237326"/>
          </a:xfrm>
        </p:grpSpPr>
        <p:sp>
          <p:nvSpPr>
            <p:cNvPr id="233" name="矩形: 圆角 2">
              <a:extLst>
                <a:ext uri="{FF2B5EF4-FFF2-40B4-BE49-F238E27FC236}">
                  <a16:creationId xmlns:a16="http://schemas.microsoft.com/office/drawing/2014/main" id="{1421EAF1-5F83-D138-8530-C0DAFCDB84E1}"/>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椭圆 12">
              <a:extLst>
                <a:ext uri="{FF2B5EF4-FFF2-40B4-BE49-F238E27FC236}">
                  <a16:creationId xmlns:a16="http://schemas.microsoft.com/office/drawing/2014/main" id="{09E8F142-B688-6CAA-B341-B6E51F8907DD}"/>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5" name="Group 234">
            <a:extLst>
              <a:ext uri="{FF2B5EF4-FFF2-40B4-BE49-F238E27FC236}">
                <a16:creationId xmlns:a16="http://schemas.microsoft.com/office/drawing/2014/main" id="{F77CC823-18FA-BEE8-FB40-822E9D198C9E}"/>
              </a:ext>
            </a:extLst>
          </p:cNvPr>
          <p:cNvGrpSpPr/>
          <p:nvPr/>
        </p:nvGrpSpPr>
        <p:grpSpPr>
          <a:xfrm>
            <a:off x="9052027" y="4147587"/>
            <a:ext cx="186953" cy="237326"/>
            <a:chOff x="7705824" y="2487142"/>
            <a:chExt cx="186953" cy="237326"/>
          </a:xfrm>
        </p:grpSpPr>
        <p:sp>
          <p:nvSpPr>
            <p:cNvPr id="236" name="矩形: 圆角 2">
              <a:extLst>
                <a:ext uri="{FF2B5EF4-FFF2-40B4-BE49-F238E27FC236}">
                  <a16:creationId xmlns:a16="http://schemas.microsoft.com/office/drawing/2014/main" id="{B7130FBF-46C9-320A-5153-531D7218C0D4}"/>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椭圆 12">
              <a:extLst>
                <a:ext uri="{FF2B5EF4-FFF2-40B4-BE49-F238E27FC236}">
                  <a16:creationId xmlns:a16="http://schemas.microsoft.com/office/drawing/2014/main" id="{270DF917-340C-EDF7-902C-B7C4E67BE7E3}"/>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57886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P spid="207" grpId="0" animBg="1"/>
      <p:bldP spid="208" grpId="0"/>
      <p:bldP spid="209" grpId="0"/>
      <p:bldP spid="203" grpId="0"/>
      <p:bldP spid="214" grpId="0" animBg="1"/>
      <p:bldP spid="215" grpId="0" animBg="1"/>
      <p:bldP spid="216" grpId="0" animBg="1"/>
      <p:bldP spid="2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730778-970D-1216-FE20-54839ABF44E8}"/>
              </a:ext>
            </a:extLst>
          </p:cNvPr>
          <p:cNvSpPr txBox="1"/>
          <p:nvPr/>
        </p:nvSpPr>
        <p:spPr>
          <a:xfrm>
            <a:off x="542261" y="455051"/>
            <a:ext cx="9765174" cy="646331"/>
          </a:xfrm>
          <a:prstGeom prst="rect">
            <a:avLst/>
          </a:prstGeom>
          <a:noFill/>
        </p:spPr>
        <p:txBody>
          <a:bodyPr wrap="none" rtlCol="0">
            <a:spAutoFit/>
          </a:bodyPr>
          <a:lstStyle/>
          <a:p>
            <a:r>
              <a:rPr lang="en-US" altLang="zh-CN" sz="3600" dirty="0"/>
              <a:t>Gaps between Free Space and In-orchard Scenarios</a:t>
            </a:r>
            <a:endParaRPr lang="en-US" sz="3600" dirty="0"/>
          </a:p>
        </p:txBody>
      </p:sp>
      <p:pic>
        <p:nvPicPr>
          <p:cNvPr id="14" name="图片 13">
            <a:extLst>
              <a:ext uri="{FF2B5EF4-FFF2-40B4-BE49-F238E27FC236}">
                <a16:creationId xmlns:a16="http://schemas.microsoft.com/office/drawing/2014/main" id="{C88BC86D-12E7-D395-8C19-67C4CDB3C6E5}"/>
              </a:ext>
            </a:extLst>
          </p:cNvPr>
          <p:cNvPicPr>
            <a:picLocks noChangeAspect="1"/>
          </p:cNvPicPr>
          <p:nvPr/>
        </p:nvPicPr>
        <p:blipFill>
          <a:blip r:embed="rId3"/>
          <a:stretch>
            <a:fillRect/>
          </a:stretch>
        </p:blipFill>
        <p:spPr>
          <a:xfrm>
            <a:off x="1027755" y="4048566"/>
            <a:ext cx="3743421" cy="2809434"/>
          </a:xfrm>
          <a:prstGeom prst="rect">
            <a:avLst/>
          </a:prstGeom>
        </p:spPr>
      </p:pic>
      <p:pic>
        <p:nvPicPr>
          <p:cNvPr id="16" name="图片 15">
            <a:extLst>
              <a:ext uri="{FF2B5EF4-FFF2-40B4-BE49-F238E27FC236}">
                <a16:creationId xmlns:a16="http://schemas.microsoft.com/office/drawing/2014/main" id="{FBA017C9-82F4-13E9-BD49-484D232FE2CE}"/>
              </a:ext>
            </a:extLst>
          </p:cNvPr>
          <p:cNvPicPr>
            <a:picLocks noChangeAspect="1"/>
          </p:cNvPicPr>
          <p:nvPr/>
        </p:nvPicPr>
        <p:blipFill>
          <a:blip r:embed="rId4"/>
          <a:stretch>
            <a:fillRect/>
          </a:stretch>
        </p:blipFill>
        <p:spPr>
          <a:xfrm>
            <a:off x="6236732" y="4063838"/>
            <a:ext cx="3596166" cy="2652544"/>
          </a:xfrm>
          <a:prstGeom prst="rect">
            <a:avLst/>
          </a:prstGeom>
        </p:spPr>
      </p:pic>
      <p:pic>
        <p:nvPicPr>
          <p:cNvPr id="8" name="Picture 7" descr="A picture containing grass, sky, outdoor, field&#10;&#10;Description automatically generated">
            <a:extLst>
              <a:ext uri="{FF2B5EF4-FFF2-40B4-BE49-F238E27FC236}">
                <a16:creationId xmlns:a16="http://schemas.microsoft.com/office/drawing/2014/main" id="{F9A600D5-4762-7C74-0356-C6CE9C6936FF}"/>
              </a:ext>
            </a:extLst>
          </p:cNvPr>
          <p:cNvPicPr>
            <a:picLocks noChangeAspect="1"/>
          </p:cNvPicPr>
          <p:nvPr/>
        </p:nvPicPr>
        <p:blipFill>
          <a:blip r:embed="rId5">
            <a:alphaModFix amt="79000"/>
          </a:blip>
          <a:stretch>
            <a:fillRect/>
          </a:stretch>
        </p:blipFill>
        <p:spPr>
          <a:xfrm>
            <a:off x="5948242" y="1288146"/>
            <a:ext cx="4728872" cy="2681177"/>
          </a:xfrm>
          <a:prstGeom prst="rect">
            <a:avLst/>
          </a:prstGeom>
        </p:spPr>
      </p:pic>
      <p:grpSp>
        <p:nvGrpSpPr>
          <p:cNvPr id="22" name="Group 21">
            <a:extLst>
              <a:ext uri="{FF2B5EF4-FFF2-40B4-BE49-F238E27FC236}">
                <a16:creationId xmlns:a16="http://schemas.microsoft.com/office/drawing/2014/main" id="{07AD7CE1-0D45-F44B-3D7F-EB725FAAD78F}"/>
              </a:ext>
            </a:extLst>
          </p:cNvPr>
          <p:cNvGrpSpPr/>
          <p:nvPr/>
        </p:nvGrpSpPr>
        <p:grpSpPr>
          <a:xfrm>
            <a:off x="6678158" y="2854205"/>
            <a:ext cx="208764" cy="317078"/>
            <a:chOff x="5690642" y="5208171"/>
            <a:chExt cx="385827" cy="581374"/>
          </a:xfrm>
        </p:grpSpPr>
        <p:grpSp>
          <p:nvGrpSpPr>
            <p:cNvPr id="23" name="Group 14">
              <a:extLst>
                <a:ext uri="{FF2B5EF4-FFF2-40B4-BE49-F238E27FC236}">
                  <a16:creationId xmlns:a16="http://schemas.microsoft.com/office/drawing/2014/main" id="{04E575CB-3232-C75D-2EF0-250BBA21D984}"/>
                </a:ext>
              </a:extLst>
            </p:cNvPr>
            <p:cNvGrpSpPr/>
            <p:nvPr/>
          </p:nvGrpSpPr>
          <p:grpSpPr>
            <a:xfrm>
              <a:off x="5801662" y="5208171"/>
              <a:ext cx="186953" cy="237326"/>
              <a:chOff x="7705824" y="2487142"/>
              <a:chExt cx="186953" cy="237326"/>
            </a:xfrm>
          </p:grpSpPr>
          <p:sp>
            <p:nvSpPr>
              <p:cNvPr id="28" name="矩形: 圆角 2">
                <a:extLst>
                  <a:ext uri="{FF2B5EF4-FFF2-40B4-BE49-F238E27FC236}">
                    <a16:creationId xmlns:a16="http://schemas.microsoft.com/office/drawing/2014/main" id="{E1CB6EFD-D287-2296-FA04-7470B21915FD}"/>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12">
                <a:extLst>
                  <a:ext uri="{FF2B5EF4-FFF2-40B4-BE49-F238E27FC236}">
                    <a16:creationId xmlns:a16="http://schemas.microsoft.com/office/drawing/2014/main" id="{7DC6DFEE-5D26-ABB9-8E2C-CC07C08ED1F4}"/>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Rectangle 23">
              <a:extLst>
                <a:ext uri="{FF2B5EF4-FFF2-40B4-BE49-F238E27FC236}">
                  <a16:creationId xmlns:a16="http://schemas.microsoft.com/office/drawing/2014/main" id="{4FA6ED8C-F938-8AD5-7EC3-34129416A086}"/>
                </a:ext>
              </a:extLst>
            </p:cNvPr>
            <p:cNvSpPr/>
            <p:nvPr/>
          </p:nvSpPr>
          <p:spPr>
            <a:xfrm>
              <a:off x="5870737" y="5445497"/>
              <a:ext cx="40288" cy="28567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82E92CB-46C1-9A8D-4C8D-4A9605A84FAD}"/>
                </a:ext>
              </a:extLst>
            </p:cNvPr>
            <p:cNvSpPr/>
            <p:nvPr/>
          </p:nvSpPr>
          <p:spPr>
            <a:xfrm rot="4370354">
              <a:off x="5781102" y="5643993"/>
              <a:ext cx="24173" cy="2050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C8ED5C7-ADC5-1E5F-6511-D0BE32AC0A98}"/>
                </a:ext>
              </a:extLst>
            </p:cNvPr>
            <p:cNvSpPr/>
            <p:nvPr/>
          </p:nvSpPr>
          <p:spPr>
            <a:xfrm rot="7471061">
              <a:off x="5961835" y="5674912"/>
              <a:ext cx="24173" cy="2050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126AB05-9033-0D83-E02B-3522DCAF4D86}"/>
                </a:ext>
              </a:extLst>
            </p:cNvPr>
            <p:cNvSpPr/>
            <p:nvPr/>
          </p:nvSpPr>
          <p:spPr>
            <a:xfrm rot="3309193">
              <a:off x="5932698" y="5620020"/>
              <a:ext cx="24173" cy="1347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B4C09B90-1122-97EB-2B44-7329BBFA6A1F}"/>
              </a:ext>
            </a:extLst>
          </p:cNvPr>
          <p:cNvGrpSpPr/>
          <p:nvPr/>
        </p:nvGrpSpPr>
        <p:grpSpPr>
          <a:xfrm>
            <a:off x="7356759" y="2921545"/>
            <a:ext cx="208764" cy="317078"/>
            <a:chOff x="5690642" y="5208171"/>
            <a:chExt cx="385827" cy="581374"/>
          </a:xfrm>
        </p:grpSpPr>
        <p:grpSp>
          <p:nvGrpSpPr>
            <p:cNvPr id="31" name="Group 14">
              <a:extLst>
                <a:ext uri="{FF2B5EF4-FFF2-40B4-BE49-F238E27FC236}">
                  <a16:creationId xmlns:a16="http://schemas.microsoft.com/office/drawing/2014/main" id="{FB4FD60D-05B6-3E39-E23A-081269B77C9D}"/>
                </a:ext>
              </a:extLst>
            </p:cNvPr>
            <p:cNvGrpSpPr/>
            <p:nvPr/>
          </p:nvGrpSpPr>
          <p:grpSpPr>
            <a:xfrm>
              <a:off x="5801662" y="5208171"/>
              <a:ext cx="186953" cy="237326"/>
              <a:chOff x="7705824" y="2487142"/>
              <a:chExt cx="186953" cy="237326"/>
            </a:xfrm>
          </p:grpSpPr>
          <p:sp>
            <p:nvSpPr>
              <p:cNvPr id="36" name="矩形: 圆角 2">
                <a:extLst>
                  <a:ext uri="{FF2B5EF4-FFF2-40B4-BE49-F238E27FC236}">
                    <a16:creationId xmlns:a16="http://schemas.microsoft.com/office/drawing/2014/main" id="{0A8CE57D-043A-7447-CE7F-9F76A7F80CED}"/>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12">
                <a:extLst>
                  <a:ext uri="{FF2B5EF4-FFF2-40B4-BE49-F238E27FC236}">
                    <a16:creationId xmlns:a16="http://schemas.microsoft.com/office/drawing/2014/main" id="{EE678354-B68A-D553-4F86-C12D8A9A3297}"/>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Rectangle 31">
              <a:extLst>
                <a:ext uri="{FF2B5EF4-FFF2-40B4-BE49-F238E27FC236}">
                  <a16:creationId xmlns:a16="http://schemas.microsoft.com/office/drawing/2014/main" id="{BFF575CE-8877-7E54-297E-B236D0B2EF51}"/>
                </a:ext>
              </a:extLst>
            </p:cNvPr>
            <p:cNvSpPr/>
            <p:nvPr/>
          </p:nvSpPr>
          <p:spPr>
            <a:xfrm>
              <a:off x="5870736" y="5445497"/>
              <a:ext cx="40288" cy="2856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71CF7F44-2ECB-9EAF-4535-38356F96FCBB}"/>
                </a:ext>
              </a:extLst>
            </p:cNvPr>
            <p:cNvSpPr/>
            <p:nvPr/>
          </p:nvSpPr>
          <p:spPr>
            <a:xfrm rot="4370354">
              <a:off x="5781102" y="5643993"/>
              <a:ext cx="24173" cy="2050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8E08009-82EF-5E28-002F-5FDADB3E13B0}"/>
                </a:ext>
              </a:extLst>
            </p:cNvPr>
            <p:cNvSpPr/>
            <p:nvPr/>
          </p:nvSpPr>
          <p:spPr>
            <a:xfrm rot="7471061">
              <a:off x="5961835" y="5674912"/>
              <a:ext cx="24173" cy="2050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ED7CBC8-DD7B-B813-C0E6-0BBA4B24A138}"/>
                </a:ext>
              </a:extLst>
            </p:cNvPr>
            <p:cNvSpPr/>
            <p:nvPr/>
          </p:nvSpPr>
          <p:spPr>
            <a:xfrm rot="3309193">
              <a:off x="5932698" y="5620020"/>
              <a:ext cx="24173" cy="1347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B213F3B7-68EC-C725-E0D6-0593D7215C79}"/>
              </a:ext>
            </a:extLst>
          </p:cNvPr>
          <p:cNvGrpSpPr/>
          <p:nvPr/>
        </p:nvGrpSpPr>
        <p:grpSpPr>
          <a:xfrm>
            <a:off x="8045281" y="2966688"/>
            <a:ext cx="208764" cy="317078"/>
            <a:chOff x="5690642" y="5208171"/>
            <a:chExt cx="385827" cy="581374"/>
          </a:xfrm>
        </p:grpSpPr>
        <p:grpSp>
          <p:nvGrpSpPr>
            <p:cNvPr id="39" name="Group 14">
              <a:extLst>
                <a:ext uri="{FF2B5EF4-FFF2-40B4-BE49-F238E27FC236}">
                  <a16:creationId xmlns:a16="http://schemas.microsoft.com/office/drawing/2014/main" id="{46924A55-9F75-7727-E257-36BCD264D078}"/>
                </a:ext>
              </a:extLst>
            </p:cNvPr>
            <p:cNvGrpSpPr/>
            <p:nvPr/>
          </p:nvGrpSpPr>
          <p:grpSpPr>
            <a:xfrm>
              <a:off x="5801662" y="5208171"/>
              <a:ext cx="186953" cy="237326"/>
              <a:chOff x="7705824" y="2487142"/>
              <a:chExt cx="186953" cy="237326"/>
            </a:xfrm>
          </p:grpSpPr>
          <p:sp>
            <p:nvSpPr>
              <p:cNvPr id="44" name="矩形: 圆角 2">
                <a:extLst>
                  <a:ext uri="{FF2B5EF4-FFF2-40B4-BE49-F238E27FC236}">
                    <a16:creationId xmlns:a16="http://schemas.microsoft.com/office/drawing/2014/main" id="{7B6F3B50-F21F-E5BD-9154-B8A06D867715}"/>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12">
                <a:extLst>
                  <a:ext uri="{FF2B5EF4-FFF2-40B4-BE49-F238E27FC236}">
                    <a16:creationId xmlns:a16="http://schemas.microsoft.com/office/drawing/2014/main" id="{813CE755-FBA3-3292-7B57-571C2F538D32}"/>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Rectangle 39">
              <a:extLst>
                <a:ext uri="{FF2B5EF4-FFF2-40B4-BE49-F238E27FC236}">
                  <a16:creationId xmlns:a16="http://schemas.microsoft.com/office/drawing/2014/main" id="{CB5D1ABC-FC88-AA63-8C60-26F07033C1B7}"/>
                </a:ext>
              </a:extLst>
            </p:cNvPr>
            <p:cNvSpPr/>
            <p:nvPr/>
          </p:nvSpPr>
          <p:spPr>
            <a:xfrm>
              <a:off x="5870736" y="5445497"/>
              <a:ext cx="40288" cy="2856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23F3BEA8-61C7-EE3A-E56A-B7BD82D25C0C}"/>
                </a:ext>
              </a:extLst>
            </p:cNvPr>
            <p:cNvSpPr/>
            <p:nvPr/>
          </p:nvSpPr>
          <p:spPr>
            <a:xfrm rot="4370354">
              <a:off x="5781102" y="5643993"/>
              <a:ext cx="24173" cy="2050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3B17D0E-1B79-6739-A0CD-22F177799400}"/>
                </a:ext>
              </a:extLst>
            </p:cNvPr>
            <p:cNvSpPr/>
            <p:nvPr/>
          </p:nvSpPr>
          <p:spPr>
            <a:xfrm rot="7471061">
              <a:off x="5961835" y="5674912"/>
              <a:ext cx="24173" cy="2050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865837C-A4D5-28B4-545D-6E075DA62FD4}"/>
                </a:ext>
              </a:extLst>
            </p:cNvPr>
            <p:cNvSpPr/>
            <p:nvPr/>
          </p:nvSpPr>
          <p:spPr>
            <a:xfrm rot="3309193">
              <a:off x="5932698" y="5620020"/>
              <a:ext cx="24173" cy="1347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84D57005-A771-89BB-6D26-2FF9CB4FBA09}"/>
              </a:ext>
            </a:extLst>
          </p:cNvPr>
          <p:cNvGrpSpPr/>
          <p:nvPr/>
        </p:nvGrpSpPr>
        <p:grpSpPr>
          <a:xfrm>
            <a:off x="8736232" y="2945064"/>
            <a:ext cx="208764" cy="317078"/>
            <a:chOff x="5690642" y="5208171"/>
            <a:chExt cx="385827" cy="581374"/>
          </a:xfrm>
        </p:grpSpPr>
        <p:grpSp>
          <p:nvGrpSpPr>
            <p:cNvPr id="47" name="Group 14">
              <a:extLst>
                <a:ext uri="{FF2B5EF4-FFF2-40B4-BE49-F238E27FC236}">
                  <a16:creationId xmlns:a16="http://schemas.microsoft.com/office/drawing/2014/main" id="{A298FF6D-0F34-9811-3B92-2F644D57CC2C}"/>
                </a:ext>
              </a:extLst>
            </p:cNvPr>
            <p:cNvGrpSpPr/>
            <p:nvPr/>
          </p:nvGrpSpPr>
          <p:grpSpPr>
            <a:xfrm>
              <a:off x="5801662" y="5208171"/>
              <a:ext cx="186953" cy="237326"/>
              <a:chOff x="7705824" y="2487142"/>
              <a:chExt cx="186953" cy="237326"/>
            </a:xfrm>
          </p:grpSpPr>
          <p:sp>
            <p:nvSpPr>
              <p:cNvPr id="52" name="矩形: 圆角 2">
                <a:extLst>
                  <a:ext uri="{FF2B5EF4-FFF2-40B4-BE49-F238E27FC236}">
                    <a16:creationId xmlns:a16="http://schemas.microsoft.com/office/drawing/2014/main" id="{6D29E9E9-C40C-221A-4476-6EF6483774D5}"/>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12">
                <a:extLst>
                  <a:ext uri="{FF2B5EF4-FFF2-40B4-BE49-F238E27FC236}">
                    <a16:creationId xmlns:a16="http://schemas.microsoft.com/office/drawing/2014/main" id="{F39BA83C-F83B-2252-D896-05DCC33DCED5}"/>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 name="Rectangle 47">
              <a:extLst>
                <a:ext uri="{FF2B5EF4-FFF2-40B4-BE49-F238E27FC236}">
                  <a16:creationId xmlns:a16="http://schemas.microsoft.com/office/drawing/2014/main" id="{DAC51741-51EA-4998-5593-B724F42E9F1D}"/>
                </a:ext>
              </a:extLst>
            </p:cNvPr>
            <p:cNvSpPr/>
            <p:nvPr/>
          </p:nvSpPr>
          <p:spPr>
            <a:xfrm>
              <a:off x="5870736" y="5445497"/>
              <a:ext cx="40288" cy="2856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2273E1D8-6D94-4C6B-3272-354625749817}"/>
                </a:ext>
              </a:extLst>
            </p:cNvPr>
            <p:cNvSpPr/>
            <p:nvPr/>
          </p:nvSpPr>
          <p:spPr>
            <a:xfrm rot="4370354">
              <a:off x="5781102" y="5643993"/>
              <a:ext cx="24173" cy="2050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C62F85E-D818-EAF1-7E70-FEDF2CDC8A99}"/>
                </a:ext>
              </a:extLst>
            </p:cNvPr>
            <p:cNvSpPr/>
            <p:nvPr/>
          </p:nvSpPr>
          <p:spPr>
            <a:xfrm rot="7471061">
              <a:off x="5961835" y="5674912"/>
              <a:ext cx="24173" cy="2050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CCF7623-8BCC-347E-F424-9F6FD89C97C3}"/>
                </a:ext>
              </a:extLst>
            </p:cNvPr>
            <p:cNvSpPr/>
            <p:nvPr/>
          </p:nvSpPr>
          <p:spPr>
            <a:xfrm rot="3309193">
              <a:off x="5932698" y="5620020"/>
              <a:ext cx="24173" cy="1347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22472E0F-3AD2-0DFB-4899-8A86051C5FF9}"/>
              </a:ext>
            </a:extLst>
          </p:cNvPr>
          <p:cNvGrpSpPr/>
          <p:nvPr/>
        </p:nvGrpSpPr>
        <p:grpSpPr>
          <a:xfrm>
            <a:off x="9404325" y="2916220"/>
            <a:ext cx="208764" cy="317078"/>
            <a:chOff x="5690642" y="5208171"/>
            <a:chExt cx="385827" cy="581374"/>
          </a:xfrm>
        </p:grpSpPr>
        <p:grpSp>
          <p:nvGrpSpPr>
            <p:cNvPr id="55" name="Group 14">
              <a:extLst>
                <a:ext uri="{FF2B5EF4-FFF2-40B4-BE49-F238E27FC236}">
                  <a16:creationId xmlns:a16="http://schemas.microsoft.com/office/drawing/2014/main" id="{620F0ED6-6F72-914C-4C31-6F398FF45D58}"/>
                </a:ext>
              </a:extLst>
            </p:cNvPr>
            <p:cNvGrpSpPr/>
            <p:nvPr/>
          </p:nvGrpSpPr>
          <p:grpSpPr>
            <a:xfrm>
              <a:off x="5801662" y="5208171"/>
              <a:ext cx="186953" cy="237326"/>
              <a:chOff x="7705824" y="2487142"/>
              <a:chExt cx="186953" cy="237326"/>
            </a:xfrm>
          </p:grpSpPr>
          <p:sp>
            <p:nvSpPr>
              <p:cNvPr id="60" name="矩形: 圆角 2">
                <a:extLst>
                  <a:ext uri="{FF2B5EF4-FFF2-40B4-BE49-F238E27FC236}">
                    <a16:creationId xmlns:a16="http://schemas.microsoft.com/office/drawing/2014/main" id="{286A06BA-6A4B-3EDC-12DC-C5DC194A666E}"/>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12">
                <a:extLst>
                  <a:ext uri="{FF2B5EF4-FFF2-40B4-BE49-F238E27FC236}">
                    <a16:creationId xmlns:a16="http://schemas.microsoft.com/office/drawing/2014/main" id="{BEB166E0-A23A-41DC-87A7-19E0C2EC16B6}"/>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Rectangle 55">
              <a:extLst>
                <a:ext uri="{FF2B5EF4-FFF2-40B4-BE49-F238E27FC236}">
                  <a16:creationId xmlns:a16="http://schemas.microsoft.com/office/drawing/2014/main" id="{13788528-F577-F68B-CF98-1C3CFB6DA544}"/>
                </a:ext>
              </a:extLst>
            </p:cNvPr>
            <p:cNvSpPr/>
            <p:nvPr/>
          </p:nvSpPr>
          <p:spPr>
            <a:xfrm>
              <a:off x="5870736" y="5445497"/>
              <a:ext cx="40288" cy="2856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D7355F15-000D-C828-B792-4234891638A3}"/>
                </a:ext>
              </a:extLst>
            </p:cNvPr>
            <p:cNvSpPr/>
            <p:nvPr/>
          </p:nvSpPr>
          <p:spPr>
            <a:xfrm rot="4370354">
              <a:off x="5781102" y="5643993"/>
              <a:ext cx="24173" cy="2050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903C0361-FE2D-7185-7173-4F172034DA79}"/>
                </a:ext>
              </a:extLst>
            </p:cNvPr>
            <p:cNvSpPr/>
            <p:nvPr/>
          </p:nvSpPr>
          <p:spPr>
            <a:xfrm rot="7471061">
              <a:off x="5961835" y="5674912"/>
              <a:ext cx="24173" cy="2050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46BA3C37-BD6E-A0F2-2D3F-06D0E9CC06C8}"/>
                </a:ext>
              </a:extLst>
            </p:cNvPr>
            <p:cNvSpPr/>
            <p:nvPr/>
          </p:nvSpPr>
          <p:spPr>
            <a:xfrm rot="3309193">
              <a:off x="5932698" y="5620020"/>
              <a:ext cx="24173" cy="1347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6E5E655B-13CC-B1FC-3644-DCF16145A88C}"/>
              </a:ext>
            </a:extLst>
          </p:cNvPr>
          <p:cNvGrpSpPr/>
          <p:nvPr/>
        </p:nvGrpSpPr>
        <p:grpSpPr>
          <a:xfrm>
            <a:off x="9979237" y="2854405"/>
            <a:ext cx="208764" cy="317078"/>
            <a:chOff x="5690642" y="5208171"/>
            <a:chExt cx="385827" cy="581374"/>
          </a:xfrm>
        </p:grpSpPr>
        <p:grpSp>
          <p:nvGrpSpPr>
            <p:cNvPr id="63" name="Group 14">
              <a:extLst>
                <a:ext uri="{FF2B5EF4-FFF2-40B4-BE49-F238E27FC236}">
                  <a16:creationId xmlns:a16="http://schemas.microsoft.com/office/drawing/2014/main" id="{499B30AE-F104-8F09-EA88-BCDCD5ACFEE9}"/>
                </a:ext>
              </a:extLst>
            </p:cNvPr>
            <p:cNvGrpSpPr/>
            <p:nvPr/>
          </p:nvGrpSpPr>
          <p:grpSpPr>
            <a:xfrm>
              <a:off x="5801662" y="5208171"/>
              <a:ext cx="186953" cy="237326"/>
              <a:chOff x="7705824" y="2487142"/>
              <a:chExt cx="186953" cy="237326"/>
            </a:xfrm>
          </p:grpSpPr>
          <p:sp>
            <p:nvSpPr>
              <p:cNvPr id="68" name="矩形: 圆角 2">
                <a:extLst>
                  <a:ext uri="{FF2B5EF4-FFF2-40B4-BE49-F238E27FC236}">
                    <a16:creationId xmlns:a16="http://schemas.microsoft.com/office/drawing/2014/main" id="{856F7D35-D217-28A5-5614-B2290DEC1CA0}"/>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12">
                <a:extLst>
                  <a:ext uri="{FF2B5EF4-FFF2-40B4-BE49-F238E27FC236}">
                    <a16:creationId xmlns:a16="http://schemas.microsoft.com/office/drawing/2014/main" id="{4A424236-935D-81C0-333A-2C703226B1D5}"/>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4" name="Rectangle 63">
              <a:extLst>
                <a:ext uri="{FF2B5EF4-FFF2-40B4-BE49-F238E27FC236}">
                  <a16:creationId xmlns:a16="http://schemas.microsoft.com/office/drawing/2014/main" id="{A93AAD8A-9E4F-C407-2A1D-2DDBE9BE54CD}"/>
                </a:ext>
              </a:extLst>
            </p:cNvPr>
            <p:cNvSpPr/>
            <p:nvPr/>
          </p:nvSpPr>
          <p:spPr>
            <a:xfrm>
              <a:off x="5870736" y="5445497"/>
              <a:ext cx="40288" cy="2856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6D8F2755-1BA3-BF4F-C192-FEABABB00052}"/>
                </a:ext>
              </a:extLst>
            </p:cNvPr>
            <p:cNvSpPr/>
            <p:nvPr/>
          </p:nvSpPr>
          <p:spPr>
            <a:xfrm rot="4370354">
              <a:off x="5781102" y="5643993"/>
              <a:ext cx="24173" cy="2050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4732F151-EEE2-4950-2223-6E52E407FCD7}"/>
                </a:ext>
              </a:extLst>
            </p:cNvPr>
            <p:cNvSpPr/>
            <p:nvPr/>
          </p:nvSpPr>
          <p:spPr>
            <a:xfrm rot="7471061">
              <a:off x="5961835" y="5674912"/>
              <a:ext cx="24173" cy="2050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1EF59498-2604-97FC-73C3-4AAEF110953A}"/>
                </a:ext>
              </a:extLst>
            </p:cNvPr>
            <p:cNvSpPr/>
            <p:nvPr/>
          </p:nvSpPr>
          <p:spPr>
            <a:xfrm rot="3309193">
              <a:off x="5932698" y="5620020"/>
              <a:ext cx="24173" cy="1347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70" name="Rectangle 69">
            <a:extLst>
              <a:ext uri="{FF2B5EF4-FFF2-40B4-BE49-F238E27FC236}">
                <a16:creationId xmlns:a16="http://schemas.microsoft.com/office/drawing/2014/main" id="{CCC74EF8-B61C-526D-59E3-3965BE23A8B2}"/>
              </a:ext>
            </a:extLst>
          </p:cNvPr>
          <p:cNvSpPr/>
          <p:nvPr/>
        </p:nvSpPr>
        <p:spPr>
          <a:xfrm>
            <a:off x="5948242" y="1265834"/>
            <a:ext cx="4709918" cy="27034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64B7C698-0DB0-C539-9AAB-6D4ABA82EE15}"/>
              </a:ext>
            </a:extLst>
          </p:cNvPr>
          <p:cNvGrpSpPr/>
          <p:nvPr/>
        </p:nvGrpSpPr>
        <p:grpSpPr>
          <a:xfrm>
            <a:off x="9114406" y="2007008"/>
            <a:ext cx="186953" cy="237326"/>
            <a:chOff x="7705824" y="2487142"/>
            <a:chExt cx="186953" cy="237326"/>
          </a:xfrm>
        </p:grpSpPr>
        <p:sp>
          <p:nvSpPr>
            <p:cNvPr id="81" name="矩形: 圆角 2">
              <a:extLst>
                <a:ext uri="{FF2B5EF4-FFF2-40B4-BE49-F238E27FC236}">
                  <a16:creationId xmlns:a16="http://schemas.microsoft.com/office/drawing/2014/main" id="{5B0D5155-C9A6-26D6-7C38-832FF56371EA}"/>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12">
              <a:extLst>
                <a:ext uri="{FF2B5EF4-FFF2-40B4-BE49-F238E27FC236}">
                  <a16:creationId xmlns:a16="http://schemas.microsoft.com/office/drawing/2014/main" id="{83EE1F36-B29E-CA1D-5FED-08B67A6ADCAA}"/>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3" name="Group 82">
            <a:extLst>
              <a:ext uri="{FF2B5EF4-FFF2-40B4-BE49-F238E27FC236}">
                <a16:creationId xmlns:a16="http://schemas.microsoft.com/office/drawing/2014/main" id="{CD133054-1BDA-3C95-2E21-626293F966C4}"/>
              </a:ext>
            </a:extLst>
          </p:cNvPr>
          <p:cNvGrpSpPr/>
          <p:nvPr/>
        </p:nvGrpSpPr>
        <p:grpSpPr>
          <a:xfrm>
            <a:off x="9081271" y="1666180"/>
            <a:ext cx="266523" cy="237326"/>
            <a:chOff x="6994741" y="2303602"/>
            <a:chExt cx="266523" cy="237326"/>
          </a:xfrm>
        </p:grpSpPr>
        <p:sp>
          <p:nvSpPr>
            <p:cNvPr id="84" name="矩形: 圆角 13">
              <a:extLst>
                <a:ext uri="{FF2B5EF4-FFF2-40B4-BE49-F238E27FC236}">
                  <a16:creationId xmlns:a16="http://schemas.microsoft.com/office/drawing/2014/main" id="{6F1005ED-9875-C5B3-C1AC-A35E25B063FF}"/>
                </a:ext>
              </a:extLst>
            </p:cNvPr>
            <p:cNvSpPr/>
            <p:nvPr/>
          </p:nvSpPr>
          <p:spPr>
            <a:xfrm>
              <a:off x="6994741" y="2404815"/>
              <a:ext cx="266523" cy="136113"/>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圆角 14">
              <a:extLst>
                <a:ext uri="{FF2B5EF4-FFF2-40B4-BE49-F238E27FC236}">
                  <a16:creationId xmlns:a16="http://schemas.microsoft.com/office/drawing/2014/main" id="{A2B3A51D-4C30-2B72-FC76-71E2C40E4909}"/>
                </a:ext>
              </a:extLst>
            </p:cNvPr>
            <p:cNvSpPr/>
            <p:nvPr/>
          </p:nvSpPr>
          <p:spPr>
            <a:xfrm>
              <a:off x="7192624" y="2421829"/>
              <a:ext cx="44410" cy="2552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6" name="直接连接符 16">
              <a:extLst>
                <a:ext uri="{FF2B5EF4-FFF2-40B4-BE49-F238E27FC236}">
                  <a16:creationId xmlns:a16="http://schemas.microsoft.com/office/drawing/2014/main" id="{2137E30C-A74A-5F8E-302D-0EF0B8D239C0}"/>
                </a:ext>
              </a:extLst>
            </p:cNvPr>
            <p:cNvCxnSpPr>
              <a:cxnSpLocks/>
            </p:cNvCxnSpPr>
            <p:nvPr/>
          </p:nvCxnSpPr>
          <p:spPr>
            <a:xfrm>
              <a:off x="7026255" y="2303602"/>
              <a:ext cx="0" cy="115014"/>
            </a:xfrm>
            <a:prstGeom prst="line">
              <a:avLst/>
            </a:prstGeom>
            <a:ln w="57150"/>
          </p:spPr>
          <p:style>
            <a:lnRef idx="1">
              <a:schemeClr val="dk1"/>
            </a:lnRef>
            <a:fillRef idx="0">
              <a:schemeClr val="dk1"/>
            </a:fillRef>
            <a:effectRef idx="0">
              <a:schemeClr val="dk1"/>
            </a:effectRef>
            <a:fontRef idx="minor">
              <a:schemeClr val="tx1"/>
            </a:fontRef>
          </p:style>
        </p:cxnSp>
      </p:grpSp>
      <p:sp>
        <p:nvSpPr>
          <p:cNvPr id="87" name="TextBox 86">
            <a:extLst>
              <a:ext uri="{FF2B5EF4-FFF2-40B4-BE49-F238E27FC236}">
                <a16:creationId xmlns:a16="http://schemas.microsoft.com/office/drawing/2014/main" id="{2825B459-747A-ACB8-0FE2-DEBBD95C3F73}"/>
              </a:ext>
            </a:extLst>
          </p:cNvPr>
          <p:cNvSpPr txBox="1"/>
          <p:nvPr/>
        </p:nvSpPr>
        <p:spPr>
          <a:xfrm>
            <a:off x="9335050" y="1632211"/>
            <a:ext cx="1303562" cy="707886"/>
          </a:xfrm>
          <a:prstGeom prst="rect">
            <a:avLst/>
          </a:prstGeom>
          <a:noFill/>
        </p:spPr>
        <p:txBody>
          <a:bodyPr wrap="none" rtlCol="0">
            <a:spAutoFit/>
          </a:bodyPr>
          <a:lstStyle/>
          <a:p>
            <a:r>
              <a:rPr lang="en-US" sz="2000" b="1" dirty="0">
                <a:solidFill>
                  <a:srgbClr val="FFC000"/>
                </a:solidFill>
              </a:rPr>
              <a:t>Gateway</a:t>
            </a:r>
          </a:p>
          <a:p>
            <a:r>
              <a:rPr lang="en-US" sz="2000" b="1" dirty="0">
                <a:solidFill>
                  <a:srgbClr val="FFC000"/>
                </a:solidFill>
              </a:rPr>
              <a:t>LoRa node</a:t>
            </a:r>
          </a:p>
        </p:txBody>
      </p:sp>
      <p:pic>
        <p:nvPicPr>
          <p:cNvPr id="123" name="Picture 122">
            <a:extLst>
              <a:ext uri="{FF2B5EF4-FFF2-40B4-BE49-F238E27FC236}">
                <a16:creationId xmlns:a16="http://schemas.microsoft.com/office/drawing/2014/main" id="{EB1C67E3-64D0-D4BB-2D44-5510A096E732}"/>
              </a:ext>
            </a:extLst>
          </p:cNvPr>
          <p:cNvPicPr>
            <a:picLocks noChangeAspect="1"/>
          </p:cNvPicPr>
          <p:nvPr/>
        </p:nvPicPr>
        <p:blipFill>
          <a:blip r:embed="rId6"/>
          <a:stretch>
            <a:fillRect/>
          </a:stretch>
        </p:blipFill>
        <p:spPr>
          <a:xfrm rot="16200000">
            <a:off x="1829856" y="428698"/>
            <a:ext cx="2693014" cy="4378613"/>
          </a:xfrm>
          <a:prstGeom prst="rect">
            <a:avLst/>
          </a:prstGeom>
        </p:spPr>
      </p:pic>
      <p:grpSp>
        <p:nvGrpSpPr>
          <p:cNvPr id="124" name="Group 123">
            <a:extLst>
              <a:ext uri="{FF2B5EF4-FFF2-40B4-BE49-F238E27FC236}">
                <a16:creationId xmlns:a16="http://schemas.microsoft.com/office/drawing/2014/main" id="{36E229DF-A6F0-2C0C-7709-687DF3FA5C12}"/>
              </a:ext>
            </a:extLst>
          </p:cNvPr>
          <p:cNvGrpSpPr/>
          <p:nvPr/>
        </p:nvGrpSpPr>
        <p:grpSpPr>
          <a:xfrm>
            <a:off x="3190076" y="1306265"/>
            <a:ext cx="366969" cy="343651"/>
            <a:chOff x="8392461" y="1325017"/>
            <a:chExt cx="456974" cy="413800"/>
          </a:xfrm>
        </p:grpSpPr>
        <p:sp>
          <p:nvSpPr>
            <p:cNvPr id="153" name="矩形: 圆角 13">
              <a:extLst>
                <a:ext uri="{FF2B5EF4-FFF2-40B4-BE49-F238E27FC236}">
                  <a16:creationId xmlns:a16="http://schemas.microsoft.com/office/drawing/2014/main" id="{76F64E9F-22CF-7936-19EC-E0079786F490}"/>
                </a:ext>
              </a:extLst>
            </p:cNvPr>
            <p:cNvSpPr/>
            <p:nvPr/>
          </p:nvSpPr>
          <p:spPr>
            <a:xfrm>
              <a:off x="8392461" y="1501491"/>
              <a:ext cx="456974" cy="23732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sp>
          <p:nvSpPr>
            <p:cNvPr id="154" name="矩形: 圆角 14">
              <a:extLst>
                <a:ext uri="{FF2B5EF4-FFF2-40B4-BE49-F238E27FC236}">
                  <a16:creationId xmlns:a16="http://schemas.microsoft.com/office/drawing/2014/main" id="{E2615BB1-F7E0-05FA-98FD-C1F6F0344E75}"/>
                </a:ext>
              </a:extLst>
            </p:cNvPr>
            <p:cNvSpPr/>
            <p:nvPr/>
          </p:nvSpPr>
          <p:spPr>
            <a:xfrm>
              <a:off x="8731747" y="1531157"/>
              <a:ext cx="76145" cy="4449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cxnSp>
          <p:nvCxnSpPr>
            <p:cNvPr id="155" name="直接连接符 16">
              <a:extLst>
                <a:ext uri="{FF2B5EF4-FFF2-40B4-BE49-F238E27FC236}">
                  <a16:creationId xmlns:a16="http://schemas.microsoft.com/office/drawing/2014/main" id="{E3F8CA16-75EE-A13D-2946-D63A712F2F6F}"/>
                </a:ext>
              </a:extLst>
            </p:cNvPr>
            <p:cNvCxnSpPr>
              <a:cxnSpLocks/>
            </p:cNvCxnSpPr>
            <p:nvPr/>
          </p:nvCxnSpPr>
          <p:spPr>
            <a:xfrm>
              <a:off x="8425864" y="1325017"/>
              <a:ext cx="0" cy="200538"/>
            </a:xfrm>
            <a:prstGeom prst="line">
              <a:avLst/>
            </a:prstGeom>
            <a:ln w="57150"/>
          </p:spPr>
          <p:style>
            <a:lnRef idx="1">
              <a:schemeClr val="dk1"/>
            </a:lnRef>
            <a:fillRef idx="0">
              <a:schemeClr val="dk1"/>
            </a:fillRef>
            <a:effectRef idx="0">
              <a:schemeClr val="dk1"/>
            </a:effectRef>
            <a:fontRef idx="minor">
              <a:schemeClr val="tx1"/>
            </a:fontRef>
          </p:style>
        </p:cxnSp>
      </p:grpSp>
      <p:cxnSp>
        <p:nvCxnSpPr>
          <p:cNvPr id="125" name="Straight Connector 124">
            <a:extLst>
              <a:ext uri="{FF2B5EF4-FFF2-40B4-BE49-F238E27FC236}">
                <a16:creationId xmlns:a16="http://schemas.microsoft.com/office/drawing/2014/main" id="{F5D65690-CD4E-6875-4899-755EF38BCC7E}"/>
              </a:ext>
            </a:extLst>
          </p:cNvPr>
          <p:cNvCxnSpPr>
            <a:cxnSpLocks/>
            <a:stCxn id="153" idx="1"/>
          </p:cNvCxnSpPr>
          <p:nvPr/>
        </p:nvCxnSpPr>
        <p:spPr>
          <a:xfrm flipH="1">
            <a:off x="1246852" y="1551370"/>
            <a:ext cx="1943224" cy="218256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0633815-0C2E-88F4-BBF8-5E8199668ACC}"/>
              </a:ext>
            </a:extLst>
          </p:cNvPr>
          <p:cNvCxnSpPr>
            <a:cxnSpLocks/>
            <a:stCxn id="153" idx="1"/>
          </p:cNvCxnSpPr>
          <p:nvPr/>
        </p:nvCxnSpPr>
        <p:spPr>
          <a:xfrm flipH="1">
            <a:off x="2876755" y="1551370"/>
            <a:ext cx="313320" cy="218256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F21BF43F-3266-B8CE-0716-351563818AAC}"/>
              </a:ext>
            </a:extLst>
          </p:cNvPr>
          <p:cNvGrpSpPr/>
          <p:nvPr/>
        </p:nvGrpSpPr>
        <p:grpSpPr>
          <a:xfrm>
            <a:off x="1171786" y="3635387"/>
            <a:ext cx="150131" cy="197094"/>
            <a:chOff x="7705824" y="2487142"/>
            <a:chExt cx="186953" cy="237326"/>
          </a:xfrm>
        </p:grpSpPr>
        <p:sp>
          <p:nvSpPr>
            <p:cNvPr id="151" name="矩形: 圆角 2">
              <a:extLst>
                <a:ext uri="{FF2B5EF4-FFF2-40B4-BE49-F238E27FC236}">
                  <a16:creationId xmlns:a16="http://schemas.microsoft.com/office/drawing/2014/main" id="{A8D0D9BE-C066-2825-FEDE-93558B305CD8}"/>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52" name="椭圆 12">
              <a:extLst>
                <a:ext uri="{FF2B5EF4-FFF2-40B4-BE49-F238E27FC236}">
                  <a16:creationId xmlns:a16="http://schemas.microsoft.com/office/drawing/2014/main" id="{F56E9B21-F429-1625-FCE8-F16A9156C0D6}"/>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nvGrpSpPr>
          <p:cNvPr id="128" name="Group 127">
            <a:extLst>
              <a:ext uri="{FF2B5EF4-FFF2-40B4-BE49-F238E27FC236}">
                <a16:creationId xmlns:a16="http://schemas.microsoft.com/office/drawing/2014/main" id="{A9466CB0-DCD2-2907-1A40-645F7BDF5CF5}"/>
              </a:ext>
            </a:extLst>
          </p:cNvPr>
          <p:cNvGrpSpPr/>
          <p:nvPr/>
        </p:nvGrpSpPr>
        <p:grpSpPr>
          <a:xfrm>
            <a:off x="2828343" y="3621244"/>
            <a:ext cx="150131" cy="197094"/>
            <a:chOff x="7705824" y="2487142"/>
            <a:chExt cx="186953" cy="237326"/>
          </a:xfrm>
        </p:grpSpPr>
        <p:sp>
          <p:nvSpPr>
            <p:cNvPr id="149" name="矩形: 圆角 2">
              <a:extLst>
                <a:ext uri="{FF2B5EF4-FFF2-40B4-BE49-F238E27FC236}">
                  <a16:creationId xmlns:a16="http://schemas.microsoft.com/office/drawing/2014/main" id="{C6147E92-5110-9C71-CF45-DA353B6F686C}"/>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50" name="椭圆 12">
              <a:extLst>
                <a:ext uri="{FF2B5EF4-FFF2-40B4-BE49-F238E27FC236}">
                  <a16:creationId xmlns:a16="http://schemas.microsoft.com/office/drawing/2014/main" id="{BC99E285-9044-DBBF-8F80-8B15EEDC0C33}"/>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cxnSp>
        <p:nvCxnSpPr>
          <p:cNvPr id="129" name="Straight Connector 128">
            <a:extLst>
              <a:ext uri="{FF2B5EF4-FFF2-40B4-BE49-F238E27FC236}">
                <a16:creationId xmlns:a16="http://schemas.microsoft.com/office/drawing/2014/main" id="{710C7DCB-ECE2-FF8B-BEC1-FB60037A6ADD}"/>
              </a:ext>
            </a:extLst>
          </p:cNvPr>
          <p:cNvCxnSpPr>
            <a:cxnSpLocks/>
          </p:cNvCxnSpPr>
          <p:nvPr/>
        </p:nvCxnSpPr>
        <p:spPr>
          <a:xfrm>
            <a:off x="3543088" y="1526674"/>
            <a:ext cx="159021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C1FE34E6-825A-BF04-521B-9CEA57B375EC}"/>
              </a:ext>
            </a:extLst>
          </p:cNvPr>
          <p:cNvGrpSpPr/>
          <p:nvPr/>
        </p:nvGrpSpPr>
        <p:grpSpPr>
          <a:xfrm>
            <a:off x="3942652" y="1452822"/>
            <a:ext cx="150131" cy="197094"/>
            <a:chOff x="7705824" y="2487142"/>
            <a:chExt cx="186953" cy="237326"/>
          </a:xfrm>
        </p:grpSpPr>
        <p:sp>
          <p:nvSpPr>
            <p:cNvPr id="147" name="矩形: 圆角 2">
              <a:extLst>
                <a:ext uri="{FF2B5EF4-FFF2-40B4-BE49-F238E27FC236}">
                  <a16:creationId xmlns:a16="http://schemas.microsoft.com/office/drawing/2014/main" id="{1AB453D5-9A94-30BA-AC68-BD0267E2410D}"/>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48" name="椭圆 12">
              <a:extLst>
                <a:ext uri="{FF2B5EF4-FFF2-40B4-BE49-F238E27FC236}">
                  <a16:creationId xmlns:a16="http://schemas.microsoft.com/office/drawing/2014/main" id="{2061B3D3-031E-E55C-910A-2E523FC079DD}"/>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nvGrpSpPr>
          <p:cNvPr id="131" name="Group 130">
            <a:extLst>
              <a:ext uri="{FF2B5EF4-FFF2-40B4-BE49-F238E27FC236}">
                <a16:creationId xmlns:a16="http://schemas.microsoft.com/office/drawing/2014/main" id="{1207D3D8-09FF-D878-B4B3-5A77066A3BBA}"/>
              </a:ext>
            </a:extLst>
          </p:cNvPr>
          <p:cNvGrpSpPr/>
          <p:nvPr/>
        </p:nvGrpSpPr>
        <p:grpSpPr>
          <a:xfrm>
            <a:off x="5072360" y="1408796"/>
            <a:ext cx="150131" cy="197094"/>
            <a:chOff x="7705824" y="2487142"/>
            <a:chExt cx="186953" cy="237326"/>
          </a:xfrm>
        </p:grpSpPr>
        <p:sp>
          <p:nvSpPr>
            <p:cNvPr id="145" name="矩形: 圆角 2">
              <a:extLst>
                <a:ext uri="{FF2B5EF4-FFF2-40B4-BE49-F238E27FC236}">
                  <a16:creationId xmlns:a16="http://schemas.microsoft.com/office/drawing/2014/main" id="{3CA8E2A6-A834-6BA5-3C31-918D17C213B0}"/>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46" name="椭圆 12">
              <a:extLst>
                <a:ext uri="{FF2B5EF4-FFF2-40B4-BE49-F238E27FC236}">
                  <a16:creationId xmlns:a16="http://schemas.microsoft.com/office/drawing/2014/main" id="{1A60421F-DB23-C308-C2D7-F00607622B7F}"/>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132" name="TextBox 131">
            <a:extLst>
              <a:ext uri="{FF2B5EF4-FFF2-40B4-BE49-F238E27FC236}">
                <a16:creationId xmlns:a16="http://schemas.microsoft.com/office/drawing/2014/main" id="{B306ADB3-459C-5740-EDCA-7B628557533D}"/>
              </a:ext>
            </a:extLst>
          </p:cNvPr>
          <p:cNvSpPr txBox="1"/>
          <p:nvPr/>
        </p:nvSpPr>
        <p:spPr>
          <a:xfrm>
            <a:off x="1506647" y="3389140"/>
            <a:ext cx="902811" cy="400110"/>
          </a:xfrm>
          <a:prstGeom prst="rect">
            <a:avLst/>
          </a:prstGeom>
          <a:noFill/>
        </p:spPr>
        <p:txBody>
          <a:bodyPr wrap="none" rtlCol="0">
            <a:spAutoFit/>
          </a:bodyPr>
          <a:lstStyle/>
          <a:p>
            <a:r>
              <a:rPr lang="en-US" sz="2000" b="1" dirty="0">
                <a:solidFill>
                  <a:srgbClr val="FFFF00"/>
                </a:solidFill>
              </a:rPr>
              <a:t>2.0 km</a:t>
            </a:r>
          </a:p>
        </p:txBody>
      </p:sp>
      <p:sp>
        <p:nvSpPr>
          <p:cNvPr id="133" name="TextBox 132">
            <a:extLst>
              <a:ext uri="{FF2B5EF4-FFF2-40B4-BE49-F238E27FC236}">
                <a16:creationId xmlns:a16="http://schemas.microsoft.com/office/drawing/2014/main" id="{90B2986A-720F-88E2-6158-B54B5088DC6B}"/>
              </a:ext>
            </a:extLst>
          </p:cNvPr>
          <p:cNvSpPr txBox="1"/>
          <p:nvPr/>
        </p:nvSpPr>
        <p:spPr>
          <a:xfrm>
            <a:off x="3004513" y="3413069"/>
            <a:ext cx="902811" cy="400110"/>
          </a:xfrm>
          <a:prstGeom prst="rect">
            <a:avLst/>
          </a:prstGeom>
          <a:noFill/>
        </p:spPr>
        <p:txBody>
          <a:bodyPr wrap="none" rtlCol="0">
            <a:spAutoFit/>
          </a:bodyPr>
          <a:lstStyle/>
          <a:p>
            <a:r>
              <a:rPr lang="en-US" sz="2000" b="1" dirty="0">
                <a:solidFill>
                  <a:srgbClr val="FFFF00"/>
                </a:solidFill>
              </a:rPr>
              <a:t>1.5 km</a:t>
            </a:r>
          </a:p>
        </p:txBody>
      </p:sp>
      <p:sp>
        <p:nvSpPr>
          <p:cNvPr id="134" name="TextBox 133">
            <a:extLst>
              <a:ext uri="{FF2B5EF4-FFF2-40B4-BE49-F238E27FC236}">
                <a16:creationId xmlns:a16="http://schemas.microsoft.com/office/drawing/2014/main" id="{4F5E31A5-6609-2F3C-98D3-8938992983F5}"/>
              </a:ext>
            </a:extLst>
          </p:cNvPr>
          <p:cNvSpPr txBox="1"/>
          <p:nvPr/>
        </p:nvSpPr>
        <p:spPr>
          <a:xfrm>
            <a:off x="3322700" y="1598469"/>
            <a:ext cx="902811" cy="400110"/>
          </a:xfrm>
          <a:prstGeom prst="rect">
            <a:avLst/>
          </a:prstGeom>
          <a:noFill/>
        </p:spPr>
        <p:txBody>
          <a:bodyPr wrap="none" rtlCol="0">
            <a:spAutoFit/>
          </a:bodyPr>
          <a:lstStyle/>
          <a:p>
            <a:r>
              <a:rPr lang="en-US" sz="2000" b="1" dirty="0">
                <a:solidFill>
                  <a:srgbClr val="FFFF00"/>
                </a:solidFill>
              </a:rPr>
              <a:t>0.5 km</a:t>
            </a:r>
          </a:p>
        </p:txBody>
      </p:sp>
      <p:sp>
        <p:nvSpPr>
          <p:cNvPr id="135" name="TextBox 134">
            <a:extLst>
              <a:ext uri="{FF2B5EF4-FFF2-40B4-BE49-F238E27FC236}">
                <a16:creationId xmlns:a16="http://schemas.microsoft.com/office/drawing/2014/main" id="{B0851A40-55CC-252A-4B21-F99D8253E65B}"/>
              </a:ext>
            </a:extLst>
          </p:cNvPr>
          <p:cNvSpPr txBox="1"/>
          <p:nvPr/>
        </p:nvSpPr>
        <p:spPr>
          <a:xfrm>
            <a:off x="4204257" y="1593827"/>
            <a:ext cx="902811" cy="400110"/>
          </a:xfrm>
          <a:prstGeom prst="rect">
            <a:avLst/>
          </a:prstGeom>
          <a:noFill/>
        </p:spPr>
        <p:txBody>
          <a:bodyPr wrap="none" rtlCol="0">
            <a:spAutoFit/>
          </a:bodyPr>
          <a:lstStyle/>
          <a:p>
            <a:r>
              <a:rPr lang="en-US" sz="2000" b="1" dirty="0">
                <a:solidFill>
                  <a:srgbClr val="FFFF00"/>
                </a:solidFill>
              </a:rPr>
              <a:t>1.0 km</a:t>
            </a:r>
          </a:p>
        </p:txBody>
      </p:sp>
      <p:grpSp>
        <p:nvGrpSpPr>
          <p:cNvPr id="136" name="Group 135">
            <a:extLst>
              <a:ext uri="{FF2B5EF4-FFF2-40B4-BE49-F238E27FC236}">
                <a16:creationId xmlns:a16="http://schemas.microsoft.com/office/drawing/2014/main" id="{25965F15-C686-3E55-1D6C-A927B35215E3}"/>
              </a:ext>
            </a:extLst>
          </p:cNvPr>
          <p:cNvGrpSpPr/>
          <p:nvPr/>
        </p:nvGrpSpPr>
        <p:grpSpPr>
          <a:xfrm>
            <a:off x="3677011" y="2844861"/>
            <a:ext cx="150131" cy="197094"/>
            <a:chOff x="7705824" y="2487142"/>
            <a:chExt cx="186953" cy="237326"/>
          </a:xfrm>
        </p:grpSpPr>
        <p:sp>
          <p:nvSpPr>
            <p:cNvPr id="143" name="矩形: 圆角 2">
              <a:extLst>
                <a:ext uri="{FF2B5EF4-FFF2-40B4-BE49-F238E27FC236}">
                  <a16:creationId xmlns:a16="http://schemas.microsoft.com/office/drawing/2014/main" id="{6AB0F0D3-8AF0-1BF4-9BD6-F9469745C300}"/>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44" name="椭圆 12">
              <a:extLst>
                <a:ext uri="{FF2B5EF4-FFF2-40B4-BE49-F238E27FC236}">
                  <a16:creationId xmlns:a16="http://schemas.microsoft.com/office/drawing/2014/main" id="{F4AE081D-8C6F-30CB-A1D2-8F6FEFF6414D}"/>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nvGrpSpPr>
          <p:cNvPr id="137" name="Group 136">
            <a:extLst>
              <a:ext uri="{FF2B5EF4-FFF2-40B4-BE49-F238E27FC236}">
                <a16:creationId xmlns:a16="http://schemas.microsoft.com/office/drawing/2014/main" id="{795801C9-D2D2-C911-8543-39D8B7BF7DA4}"/>
              </a:ext>
            </a:extLst>
          </p:cNvPr>
          <p:cNvGrpSpPr/>
          <p:nvPr/>
        </p:nvGrpSpPr>
        <p:grpSpPr>
          <a:xfrm>
            <a:off x="3667092" y="2529976"/>
            <a:ext cx="214029" cy="197094"/>
            <a:chOff x="6994741" y="2303602"/>
            <a:chExt cx="266523" cy="237326"/>
          </a:xfrm>
        </p:grpSpPr>
        <p:sp>
          <p:nvSpPr>
            <p:cNvPr id="140" name="矩形: 圆角 13">
              <a:extLst>
                <a:ext uri="{FF2B5EF4-FFF2-40B4-BE49-F238E27FC236}">
                  <a16:creationId xmlns:a16="http://schemas.microsoft.com/office/drawing/2014/main" id="{70215261-10E7-D99C-E697-F0DE58F39C8A}"/>
                </a:ext>
              </a:extLst>
            </p:cNvPr>
            <p:cNvSpPr/>
            <p:nvPr/>
          </p:nvSpPr>
          <p:spPr>
            <a:xfrm>
              <a:off x="6994741" y="2404815"/>
              <a:ext cx="266523" cy="136113"/>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41" name="矩形: 圆角 14">
              <a:extLst>
                <a:ext uri="{FF2B5EF4-FFF2-40B4-BE49-F238E27FC236}">
                  <a16:creationId xmlns:a16="http://schemas.microsoft.com/office/drawing/2014/main" id="{C5A23848-1397-A1DB-E4FF-495A1E27597E}"/>
                </a:ext>
              </a:extLst>
            </p:cNvPr>
            <p:cNvSpPr/>
            <p:nvPr/>
          </p:nvSpPr>
          <p:spPr>
            <a:xfrm>
              <a:off x="7192624" y="2421829"/>
              <a:ext cx="44410" cy="2552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cxnSp>
          <p:nvCxnSpPr>
            <p:cNvPr id="142" name="直接连接符 16">
              <a:extLst>
                <a:ext uri="{FF2B5EF4-FFF2-40B4-BE49-F238E27FC236}">
                  <a16:creationId xmlns:a16="http://schemas.microsoft.com/office/drawing/2014/main" id="{04BC5C2E-E02E-85C9-B583-ECBF9FE5356A}"/>
                </a:ext>
              </a:extLst>
            </p:cNvPr>
            <p:cNvCxnSpPr>
              <a:cxnSpLocks/>
            </p:cNvCxnSpPr>
            <p:nvPr/>
          </p:nvCxnSpPr>
          <p:spPr>
            <a:xfrm>
              <a:off x="7026255" y="2303602"/>
              <a:ext cx="0" cy="115014"/>
            </a:xfrm>
            <a:prstGeom prst="line">
              <a:avLst/>
            </a:prstGeom>
            <a:ln w="57150"/>
          </p:spPr>
          <p:style>
            <a:lnRef idx="1">
              <a:schemeClr val="dk1"/>
            </a:lnRef>
            <a:fillRef idx="0">
              <a:schemeClr val="dk1"/>
            </a:fillRef>
            <a:effectRef idx="0">
              <a:schemeClr val="dk1"/>
            </a:effectRef>
            <a:fontRef idx="minor">
              <a:schemeClr val="tx1"/>
            </a:fontRef>
          </p:style>
        </p:cxnSp>
      </p:grpSp>
      <p:sp>
        <p:nvSpPr>
          <p:cNvPr id="138" name="TextBox 137">
            <a:extLst>
              <a:ext uri="{FF2B5EF4-FFF2-40B4-BE49-F238E27FC236}">
                <a16:creationId xmlns:a16="http://schemas.microsoft.com/office/drawing/2014/main" id="{6272906C-3CC2-4922-D362-8AE1B7453C22}"/>
              </a:ext>
            </a:extLst>
          </p:cNvPr>
          <p:cNvSpPr txBox="1"/>
          <p:nvPr/>
        </p:nvSpPr>
        <p:spPr>
          <a:xfrm>
            <a:off x="3937639" y="2480530"/>
            <a:ext cx="1303562" cy="707886"/>
          </a:xfrm>
          <a:prstGeom prst="rect">
            <a:avLst/>
          </a:prstGeom>
          <a:noFill/>
        </p:spPr>
        <p:txBody>
          <a:bodyPr wrap="none" rtlCol="0">
            <a:spAutoFit/>
          </a:bodyPr>
          <a:lstStyle/>
          <a:p>
            <a:r>
              <a:rPr lang="en-US" sz="2000" b="1" dirty="0">
                <a:solidFill>
                  <a:srgbClr val="FFFF00"/>
                </a:solidFill>
              </a:rPr>
              <a:t>Gateway</a:t>
            </a:r>
          </a:p>
          <a:p>
            <a:r>
              <a:rPr lang="en-US" sz="2000" b="1" dirty="0">
                <a:solidFill>
                  <a:srgbClr val="FFFF00"/>
                </a:solidFill>
              </a:rPr>
              <a:t>LoRa node</a:t>
            </a:r>
          </a:p>
        </p:txBody>
      </p:sp>
      <p:sp>
        <p:nvSpPr>
          <p:cNvPr id="139" name="Rectangle 138">
            <a:extLst>
              <a:ext uri="{FF2B5EF4-FFF2-40B4-BE49-F238E27FC236}">
                <a16:creationId xmlns:a16="http://schemas.microsoft.com/office/drawing/2014/main" id="{4AD3DBD0-F54D-CDDE-0ECA-A47DA5FF5102}"/>
              </a:ext>
            </a:extLst>
          </p:cNvPr>
          <p:cNvSpPr/>
          <p:nvPr/>
        </p:nvSpPr>
        <p:spPr>
          <a:xfrm>
            <a:off x="980405" y="1261020"/>
            <a:ext cx="4397204" cy="270349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cxnSp>
        <p:nvCxnSpPr>
          <p:cNvPr id="156" name="Straight Connector 155">
            <a:extLst>
              <a:ext uri="{FF2B5EF4-FFF2-40B4-BE49-F238E27FC236}">
                <a16:creationId xmlns:a16="http://schemas.microsoft.com/office/drawing/2014/main" id="{79B2DF44-1D3C-1A99-587C-BB0ADB23C127}"/>
              </a:ext>
            </a:extLst>
          </p:cNvPr>
          <p:cNvCxnSpPr>
            <a:cxnSpLocks/>
          </p:cNvCxnSpPr>
          <p:nvPr/>
        </p:nvCxnSpPr>
        <p:spPr>
          <a:xfrm>
            <a:off x="3552846" y="1526674"/>
            <a:ext cx="384793"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5B0A110-8CE4-0079-FA89-5BEE1B2FCDE5}"/>
              </a:ext>
            </a:extLst>
          </p:cNvPr>
          <p:cNvGrpSpPr/>
          <p:nvPr/>
        </p:nvGrpSpPr>
        <p:grpSpPr>
          <a:xfrm>
            <a:off x="6061896" y="2474205"/>
            <a:ext cx="208764" cy="661143"/>
            <a:chOff x="6061896" y="2474205"/>
            <a:chExt cx="208764" cy="661143"/>
          </a:xfrm>
        </p:grpSpPr>
        <p:grpSp>
          <p:nvGrpSpPr>
            <p:cNvPr id="11" name="Group 10">
              <a:extLst>
                <a:ext uri="{FF2B5EF4-FFF2-40B4-BE49-F238E27FC236}">
                  <a16:creationId xmlns:a16="http://schemas.microsoft.com/office/drawing/2014/main" id="{CCF6C8DD-75BF-C0B5-1138-227B7681DF69}"/>
                </a:ext>
              </a:extLst>
            </p:cNvPr>
            <p:cNvGrpSpPr/>
            <p:nvPr/>
          </p:nvGrpSpPr>
          <p:grpSpPr>
            <a:xfrm>
              <a:off x="6062421" y="2550800"/>
              <a:ext cx="196440" cy="102832"/>
              <a:chOff x="8392461" y="1501491"/>
              <a:chExt cx="456974" cy="237326"/>
            </a:xfrm>
          </p:grpSpPr>
          <p:sp>
            <p:nvSpPr>
              <p:cNvPr id="19" name="矩形: 圆角 13">
                <a:extLst>
                  <a:ext uri="{FF2B5EF4-FFF2-40B4-BE49-F238E27FC236}">
                    <a16:creationId xmlns:a16="http://schemas.microsoft.com/office/drawing/2014/main" id="{62F3C127-56FF-FF39-6EC2-EA3C30FF049A}"/>
                  </a:ext>
                </a:extLst>
              </p:cNvPr>
              <p:cNvSpPr/>
              <p:nvPr/>
            </p:nvSpPr>
            <p:spPr>
              <a:xfrm>
                <a:off x="8392461" y="1501491"/>
                <a:ext cx="456974" cy="23732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4">
                <a:extLst>
                  <a:ext uri="{FF2B5EF4-FFF2-40B4-BE49-F238E27FC236}">
                    <a16:creationId xmlns:a16="http://schemas.microsoft.com/office/drawing/2014/main" id="{48D461AD-13A6-EAB7-4F62-5DB4644A5819}"/>
                  </a:ext>
                </a:extLst>
              </p:cNvPr>
              <p:cNvSpPr/>
              <p:nvPr/>
            </p:nvSpPr>
            <p:spPr>
              <a:xfrm>
                <a:off x="8731747" y="1531157"/>
                <a:ext cx="76145" cy="4449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2">
              <a:extLst>
                <a:ext uri="{FF2B5EF4-FFF2-40B4-BE49-F238E27FC236}">
                  <a16:creationId xmlns:a16="http://schemas.microsoft.com/office/drawing/2014/main" id="{A0951470-921D-803F-D314-B79DA65DA49F}"/>
                </a:ext>
              </a:extLst>
            </p:cNvPr>
            <p:cNvSpPr/>
            <p:nvPr/>
          </p:nvSpPr>
          <p:spPr>
            <a:xfrm>
              <a:off x="6155199" y="2661098"/>
              <a:ext cx="24793" cy="4267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A95E782-327E-6E1C-7839-93B25EDE9E92}"/>
                </a:ext>
              </a:extLst>
            </p:cNvPr>
            <p:cNvSpPr/>
            <p:nvPr/>
          </p:nvSpPr>
          <p:spPr>
            <a:xfrm rot="4370354">
              <a:off x="6110791" y="3056406"/>
              <a:ext cx="13184" cy="11097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DD0FE4-0DF8-0E35-4B04-829B13335A8D}"/>
                </a:ext>
              </a:extLst>
            </p:cNvPr>
            <p:cNvSpPr/>
            <p:nvPr/>
          </p:nvSpPr>
          <p:spPr>
            <a:xfrm rot="7471061">
              <a:off x="6208582" y="3073269"/>
              <a:ext cx="13184" cy="11097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A58217F-5AF7-4397-CC3B-3B29BFF58522}"/>
                </a:ext>
              </a:extLst>
            </p:cNvPr>
            <p:cNvSpPr/>
            <p:nvPr/>
          </p:nvSpPr>
          <p:spPr>
            <a:xfrm rot="3309193">
              <a:off x="6192817" y="3043180"/>
              <a:ext cx="13184" cy="729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508B9BD5-32A4-417A-9D8E-553647CB8F93}"/>
                </a:ext>
              </a:extLst>
            </p:cNvPr>
            <p:cNvSpPr/>
            <p:nvPr/>
          </p:nvSpPr>
          <p:spPr>
            <a:xfrm>
              <a:off x="6082816" y="2474205"/>
              <a:ext cx="13184" cy="729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74EAAC4C-7D3E-4838-6B18-33DEB4C9CFEA}"/>
              </a:ext>
            </a:extLst>
          </p:cNvPr>
          <p:cNvSpPr>
            <a:spLocks noGrp="1"/>
          </p:cNvSpPr>
          <p:nvPr>
            <p:ph type="sldNum" sz="quarter" idx="12"/>
          </p:nvPr>
        </p:nvSpPr>
        <p:spPr/>
        <p:txBody>
          <a:bodyPr/>
          <a:lstStyle/>
          <a:p>
            <a:fld id="{32948EFA-1E7C-BD41-B206-9D11FECA6F57}" type="slidenum">
              <a:rPr lang="en-US" smtClean="0"/>
              <a:t>5</a:t>
            </a:fld>
            <a:endParaRPr lang="en-US"/>
          </a:p>
        </p:txBody>
      </p:sp>
      <p:sp>
        <p:nvSpPr>
          <p:cNvPr id="10" name="Oval 9">
            <a:extLst>
              <a:ext uri="{FF2B5EF4-FFF2-40B4-BE49-F238E27FC236}">
                <a16:creationId xmlns:a16="http://schemas.microsoft.com/office/drawing/2014/main" id="{50FDF170-92D6-1179-D388-B0E89F02ABA0}"/>
              </a:ext>
            </a:extLst>
          </p:cNvPr>
          <p:cNvSpPr/>
          <p:nvPr/>
        </p:nvSpPr>
        <p:spPr>
          <a:xfrm>
            <a:off x="3876711" y="4951569"/>
            <a:ext cx="839119" cy="16423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85EDA78-715F-1DBE-CBAD-46C52CE173FB}"/>
              </a:ext>
            </a:extLst>
          </p:cNvPr>
          <p:cNvSpPr/>
          <p:nvPr/>
        </p:nvSpPr>
        <p:spPr>
          <a:xfrm>
            <a:off x="9261231" y="5414223"/>
            <a:ext cx="588957" cy="115270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1948598-12A9-709B-9C00-74CCDB6E5210}"/>
              </a:ext>
            </a:extLst>
          </p:cNvPr>
          <p:cNvCxnSpPr>
            <a:cxnSpLocks/>
          </p:cNvCxnSpPr>
          <p:nvPr/>
        </p:nvCxnSpPr>
        <p:spPr>
          <a:xfrm>
            <a:off x="1794076" y="5551735"/>
            <a:ext cx="2298707"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2C5C9F9-10F5-1B16-43B3-BBB260957306}"/>
              </a:ext>
            </a:extLst>
          </p:cNvPr>
          <p:cNvCxnSpPr>
            <a:cxnSpLocks/>
          </p:cNvCxnSpPr>
          <p:nvPr/>
        </p:nvCxnSpPr>
        <p:spPr>
          <a:xfrm>
            <a:off x="6915825" y="5967423"/>
            <a:ext cx="2489024"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 name="TextBox 6">
            <a:extLst>
              <a:ext uri="{FF2B5EF4-FFF2-40B4-BE49-F238E27FC236}">
                <a16:creationId xmlns:a16="http://schemas.microsoft.com/office/drawing/2014/main" id="{E3DEF0A4-FF53-AF63-3046-8167539DF0C7}"/>
              </a:ext>
            </a:extLst>
          </p:cNvPr>
          <p:cNvSpPr txBox="1"/>
          <p:nvPr/>
        </p:nvSpPr>
        <p:spPr>
          <a:xfrm>
            <a:off x="1027755" y="4868321"/>
            <a:ext cx="9427537" cy="954107"/>
          </a:xfrm>
          <a:prstGeom prst="rect">
            <a:avLst/>
          </a:prstGeom>
          <a:solidFill>
            <a:srgbClr val="FFBF3C"/>
          </a:solidFill>
        </p:spPr>
        <p:txBody>
          <a:bodyPr wrap="square">
            <a:spAutoFit/>
          </a:bodyPr>
          <a:lstStyle/>
          <a:p>
            <a:pPr algn="ctr"/>
            <a:r>
              <a:rPr lang="en-US" sz="2800" b="1" dirty="0">
                <a:solidFill>
                  <a:srgbClr val="FF0000"/>
                </a:solidFill>
              </a:rPr>
              <a:t>Orchard</a:t>
            </a:r>
            <a:r>
              <a:rPr lang="zh-CN" altLang="en-US" sz="2800" b="1" dirty="0">
                <a:solidFill>
                  <a:srgbClr val="FF0000"/>
                </a:solidFill>
              </a:rPr>
              <a:t> </a:t>
            </a:r>
            <a:r>
              <a:rPr lang="en-US" altLang="zh-CN" sz="2800" b="1" dirty="0">
                <a:solidFill>
                  <a:srgbClr val="FF0000"/>
                </a:solidFill>
              </a:rPr>
              <a:t>foliage</a:t>
            </a:r>
            <a:r>
              <a:rPr lang="zh-CN" altLang="en-US" sz="2800" b="1" dirty="0">
                <a:solidFill>
                  <a:srgbClr val="FF0000"/>
                </a:solidFill>
              </a:rPr>
              <a:t> </a:t>
            </a:r>
            <a:r>
              <a:rPr lang="en-US" altLang="zh-CN" sz="2800" b="1" dirty="0">
                <a:solidFill>
                  <a:srgbClr val="FF0000"/>
                </a:solidFill>
              </a:rPr>
              <a:t>introduces</a:t>
            </a:r>
            <a:r>
              <a:rPr lang="zh-CN" altLang="en-US" sz="2800" b="1" dirty="0">
                <a:solidFill>
                  <a:srgbClr val="FF0000"/>
                </a:solidFill>
              </a:rPr>
              <a:t> </a:t>
            </a:r>
            <a:r>
              <a:rPr lang="en-US" altLang="zh-CN" sz="2800" b="1" dirty="0">
                <a:solidFill>
                  <a:srgbClr val="FF0000"/>
                </a:solidFill>
              </a:rPr>
              <a:t>large</a:t>
            </a:r>
            <a:r>
              <a:rPr lang="zh-CN" altLang="en-US" sz="2800" b="1" dirty="0">
                <a:solidFill>
                  <a:srgbClr val="FF0000"/>
                </a:solidFill>
              </a:rPr>
              <a:t> </a:t>
            </a:r>
            <a:r>
              <a:rPr lang="en-US" altLang="zh-CN" sz="2800" b="1" dirty="0">
                <a:solidFill>
                  <a:srgbClr val="FF0000"/>
                </a:solidFill>
              </a:rPr>
              <a:t>signal attenuation, </a:t>
            </a:r>
          </a:p>
          <a:p>
            <a:pPr algn="ctr"/>
            <a:r>
              <a:rPr lang="en-US" altLang="zh-CN" sz="2800" b="1" dirty="0">
                <a:solidFill>
                  <a:srgbClr val="FF0000"/>
                </a:solidFill>
              </a:rPr>
              <a:t>which the free space model can’t account for. </a:t>
            </a:r>
            <a:endParaRPr lang="en-US" sz="2800" b="1" dirty="0">
              <a:solidFill>
                <a:srgbClr val="FF0000"/>
              </a:solidFill>
              <a:effectLst/>
            </a:endParaRPr>
          </a:p>
        </p:txBody>
      </p:sp>
    </p:spTree>
    <p:extLst>
      <p:ext uri="{BB962C8B-B14F-4D97-AF65-F5344CB8AC3E}">
        <p14:creationId xmlns:p14="http://schemas.microsoft.com/office/powerpoint/2010/main" val="16459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87" grpId="0"/>
      <p:bldP spid="132" grpId="0"/>
      <p:bldP spid="133" grpId="0"/>
      <p:bldP spid="134" grpId="0"/>
      <p:bldP spid="135" grpId="0"/>
      <p:bldP spid="138" grpId="0"/>
      <p:bldP spid="139" grpId="0" animBg="1"/>
      <p:bldP spid="10" grpId="0" animBg="1"/>
      <p:bldP spid="12"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25EFE4-0FB6-0D9F-AF74-D4481BB27DCC}"/>
              </a:ext>
            </a:extLst>
          </p:cNvPr>
          <p:cNvSpPr txBox="1"/>
          <p:nvPr/>
        </p:nvSpPr>
        <p:spPr>
          <a:xfrm>
            <a:off x="542261" y="455051"/>
            <a:ext cx="9978822" cy="646331"/>
          </a:xfrm>
          <a:prstGeom prst="rect">
            <a:avLst/>
          </a:prstGeom>
          <a:noFill/>
        </p:spPr>
        <p:txBody>
          <a:bodyPr wrap="none" rtlCol="0">
            <a:spAutoFit/>
          </a:bodyPr>
          <a:lstStyle/>
          <a:p>
            <a:r>
              <a:rPr lang="en-US" sz="3600" dirty="0"/>
              <a:t>State-of-the-art: Log-normal Shadowing Model (Log)</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8B3C01E-BABB-F548-8BA9-D4B89CF3F1AB}"/>
                  </a:ext>
                </a:extLst>
              </p:cNvPr>
              <p:cNvSpPr txBox="1"/>
              <p:nvPr/>
            </p:nvSpPr>
            <p:spPr>
              <a:xfrm>
                <a:off x="364589" y="1496432"/>
                <a:ext cx="7434733" cy="80534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𝑃𝑎𝑡h</m:t>
                      </m:r>
                      <m:r>
                        <a:rPr lang="en-US" sz="2400" b="0" i="1" smtClean="0">
                          <a:latin typeface="Cambria Math" panose="02040503050406030204" pitchFamily="18" charset="0"/>
                        </a:rPr>
                        <m:t> </m:t>
                      </m:r>
                      <m:r>
                        <a:rPr lang="en-US" sz="2400" b="0" i="1" smtClean="0">
                          <a:latin typeface="Cambria Math" panose="02040503050406030204" pitchFamily="18" charset="0"/>
                        </a:rPr>
                        <m:t>𝐿𝑜𝑠𝑠</m:t>
                      </m:r>
                      <m:r>
                        <a:rPr lang="en-US" sz="2400" b="0" i="1" smtClean="0">
                          <a:latin typeface="Cambria Math" panose="02040503050406030204" pitchFamily="18" charset="0"/>
                        </a:rPr>
                        <m:t>(</m:t>
                      </m:r>
                      <m:r>
                        <a:rPr lang="en-US" sz="2400" b="0" i="1" smtClean="0">
                          <a:latin typeface="Cambria Math" panose="02040503050406030204" pitchFamily="18" charset="0"/>
                        </a:rPr>
                        <m:t>𝑑𝐵𝑚</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𝑃𝐿</m:t>
                          </m:r>
                        </m:e>
                        <m:sub>
                          <m:r>
                            <a:rPr lang="en-US" sz="2400" b="0" i="1" smtClean="0">
                              <a:latin typeface="Cambria Math" panose="02040503050406030204" pitchFamily="18" charset="0"/>
                            </a:rPr>
                            <m:t>𝑟𝑒𝑓</m:t>
                          </m:r>
                        </m:sub>
                      </m:sSub>
                      <m:r>
                        <a:rPr lang="en-US" sz="2400" b="0" i="1" smtClean="0">
                          <a:latin typeface="Cambria Math" panose="02040503050406030204" pitchFamily="18" charset="0"/>
                        </a:rPr>
                        <m:t>+10 </m:t>
                      </m:r>
                      <m:r>
                        <a:rPr lang="en-US" sz="2400" b="0" i="1" smtClean="0">
                          <a:latin typeface="Cambria Math" panose="02040503050406030204" pitchFamily="18" charset="0"/>
                          <a:ea typeface="Cambria Math" panose="02040503050406030204" pitchFamily="18" charset="0"/>
                        </a:rPr>
                        <m:t>× </m:t>
                      </m:r>
                      <m:r>
                        <a:rPr lang="en-US" sz="2400" b="0" i="1" smtClean="0">
                          <a:solidFill>
                            <a:srgbClr val="FF0000"/>
                          </a:solidFill>
                          <a:latin typeface="Cambria Math" panose="02040503050406030204" pitchFamily="18" charset="0"/>
                          <a:ea typeface="Cambria Math" panose="02040503050406030204" pitchFamily="18" charset="0"/>
                        </a:rPr>
                        <m:t>𝑃𝐿𝐸</m:t>
                      </m:r>
                      <m:r>
                        <a:rPr lang="en-US" sz="2400" b="0" i="1" smtClean="0">
                          <a:latin typeface="Cambria Math" panose="02040503050406030204" pitchFamily="18" charset="0"/>
                          <a:ea typeface="Cambria Math" panose="02040503050406030204" pitchFamily="18" charset="0"/>
                        </a:rPr>
                        <m:t> × </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𝑙𝑜𝑔</m:t>
                          </m:r>
                        </m:e>
                        <m:sub>
                          <m:r>
                            <a:rPr lang="en-US" sz="2400" b="0" i="1" smtClean="0">
                              <a:latin typeface="Cambria Math" panose="02040503050406030204" pitchFamily="18" charset="0"/>
                              <a:ea typeface="Cambria Math" panose="02040503050406030204" pitchFamily="18" charset="0"/>
                            </a:rPr>
                            <m:t>10</m:t>
                          </m:r>
                        </m:sub>
                      </m:sSub>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𝑑</m:t>
                          </m:r>
                        </m:num>
                        <m:den>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𝑑</m:t>
                              </m:r>
                            </m:e>
                            <m:sub>
                              <m:r>
                                <a:rPr lang="en-US" sz="2400" b="0" i="1" smtClean="0">
                                  <a:latin typeface="Cambria Math" panose="02040503050406030204" pitchFamily="18" charset="0"/>
                                  <a:ea typeface="Cambria Math" panose="02040503050406030204" pitchFamily="18" charset="0"/>
                                </a:rPr>
                                <m:t>𝑟𝑒𝑓</m:t>
                              </m:r>
                            </m:sub>
                          </m:sSub>
                        </m:den>
                      </m:f>
                    </m:oMath>
                  </m:oMathPara>
                </a14:m>
                <a:endParaRPr lang="en-US" sz="2400" dirty="0"/>
              </a:p>
            </p:txBody>
          </p:sp>
        </mc:Choice>
        <mc:Fallback xmlns="">
          <p:sp>
            <p:nvSpPr>
              <p:cNvPr id="4" name="TextBox 3">
                <a:extLst>
                  <a:ext uri="{FF2B5EF4-FFF2-40B4-BE49-F238E27FC236}">
                    <a16:creationId xmlns:a16="http://schemas.microsoft.com/office/drawing/2014/main" id="{C8B3C01E-BABB-F548-8BA9-D4B89CF3F1AB}"/>
                  </a:ext>
                </a:extLst>
              </p:cNvPr>
              <p:cNvSpPr txBox="1">
                <a:spLocks noRot="1" noChangeAspect="1" noMove="1" noResize="1" noEditPoints="1" noAdjustHandles="1" noChangeArrowheads="1" noChangeShapeType="1" noTextEdit="1"/>
              </p:cNvSpPr>
              <p:nvPr/>
            </p:nvSpPr>
            <p:spPr>
              <a:xfrm>
                <a:off x="364589" y="1496432"/>
                <a:ext cx="7434733" cy="805349"/>
              </a:xfrm>
              <a:prstGeom prst="rect">
                <a:avLst/>
              </a:prstGeom>
              <a:blipFill>
                <a:blip r:embed="rId3"/>
                <a:stretch>
                  <a:fillRect t="-1538"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A6AE89A-EAE3-2F2F-ED0B-F43B41FA3C41}"/>
                  </a:ext>
                </a:extLst>
              </p:cNvPr>
              <p:cNvSpPr txBox="1"/>
              <p:nvPr/>
            </p:nvSpPr>
            <p:spPr>
              <a:xfrm>
                <a:off x="706226" y="4797436"/>
                <a:ext cx="8012106" cy="830997"/>
              </a:xfrm>
              <a:prstGeom prst="rect">
                <a:avLst/>
              </a:prstGeom>
              <a:noFill/>
            </p:spPr>
            <p:txBody>
              <a:bodyPr wrap="square">
                <a:spAutoFit/>
              </a:bodyPr>
              <a:lstStyle/>
              <a:p>
                <a14:m>
                  <m:oMath xmlns:m="http://schemas.openxmlformats.org/officeDocument/2006/math">
                    <m:r>
                      <a:rPr lang="en-US" sz="2400" b="0" i="1" smtClean="0">
                        <a:solidFill>
                          <a:srgbClr val="FF0000"/>
                        </a:solidFill>
                        <a:latin typeface="Cambria Math" panose="02040503050406030204" pitchFamily="18" charset="0"/>
                        <a:ea typeface="Cambria Math" panose="02040503050406030204" pitchFamily="18" charset="0"/>
                      </a:rPr>
                      <m:t>𝑃𝐿𝐸</m:t>
                    </m:r>
                    <m:r>
                      <a:rPr lang="en-US" sz="2400" b="0" i="1" smtClean="0">
                        <a:latin typeface="Cambria Math" panose="02040503050406030204" pitchFamily="18" charset="0"/>
                        <a:ea typeface="Cambria Math" panose="02040503050406030204" pitchFamily="18" charset="0"/>
                      </a:rPr>
                      <m:t> </m:t>
                    </m:r>
                    <m:r>
                      <a:rPr lang="en-US" sz="2400" b="0" i="0" smtClean="0">
                        <a:latin typeface="Cambria Math" panose="02040503050406030204" pitchFamily="18" charset="0"/>
                        <a:ea typeface="Cambria Math" panose="02040503050406030204" pitchFamily="18" charset="0"/>
                      </a:rPr>
                      <m:t>:</m:t>
                    </m:r>
                  </m:oMath>
                </a14:m>
                <a:r>
                  <a:rPr lang="en-US" sz="2400" dirty="0">
                    <a:effectLst/>
                  </a:rPr>
                  <a:t> </a:t>
                </a:r>
                <a:r>
                  <a:rPr lang="en-US" sz="2400" dirty="0">
                    <a:solidFill>
                      <a:srgbClr val="FF0000"/>
                    </a:solidFill>
                    <a:effectLst/>
                  </a:rPr>
                  <a:t>Path Loss Exponent</a:t>
                </a:r>
                <a:r>
                  <a:rPr lang="en-US" sz="2400" dirty="0">
                    <a:effectLst/>
                  </a:rPr>
                  <a:t>, </a:t>
                </a:r>
                <a:r>
                  <a:rPr lang="en-US" sz="2400" dirty="0"/>
                  <a:t>varies for different media, which is empirically set or </a:t>
                </a:r>
                <a:r>
                  <a:rPr lang="en-US" sz="2400" dirty="0">
                    <a:effectLst/>
                  </a:rPr>
                  <a:t>fitted from measured data.</a:t>
                </a:r>
              </a:p>
            </p:txBody>
          </p:sp>
        </mc:Choice>
        <mc:Fallback xmlns="">
          <p:sp>
            <p:nvSpPr>
              <p:cNvPr id="14" name="TextBox 13">
                <a:extLst>
                  <a:ext uri="{FF2B5EF4-FFF2-40B4-BE49-F238E27FC236}">
                    <a16:creationId xmlns:a16="http://schemas.microsoft.com/office/drawing/2014/main" id="{7A6AE89A-EAE3-2F2F-ED0B-F43B41FA3C41}"/>
                  </a:ext>
                </a:extLst>
              </p:cNvPr>
              <p:cNvSpPr txBox="1">
                <a:spLocks noRot="1" noChangeAspect="1" noMove="1" noResize="1" noEditPoints="1" noAdjustHandles="1" noChangeArrowheads="1" noChangeShapeType="1" noTextEdit="1"/>
              </p:cNvSpPr>
              <p:nvPr/>
            </p:nvSpPr>
            <p:spPr>
              <a:xfrm>
                <a:off x="706226" y="4797436"/>
                <a:ext cx="8012106" cy="830997"/>
              </a:xfrm>
              <a:prstGeom prst="rect">
                <a:avLst/>
              </a:prstGeom>
              <a:blipFill>
                <a:blip r:embed="rId4"/>
                <a:stretch>
                  <a:fillRect l="-1108" t="-4478" b="-149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196C376-1445-6731-2042-EADBCE80CC2D}"/>
                  </a:ext>
                </a:extLst>
              </p:cNvPr>
              <p:cNvSpPr txBox="1"/>
              <p:nvPr/>
            </p:nvSpPr>
            <p:spPr>
              <a:xfrm>
                <a:off x="706226" y="4110852"/>
                <a:ext cx="6925166" cy="491288"/>
              </a:xfrm>
              <a:prstGeom prst="rect">
                <a:avLst/>
              </a:prstGeom>
              <a:noFill/>
            </p:spPr>
            <p:txBody>
              <a:bodyPr wrap="none" rtlCol="0">
                <a:spAutoFit/>
              </a:bodyPr>
              <a:lstStyle/>
              <a:p>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𝑃𝐿</m:t>
                        </m:r>
                      </m:e>
                      <m:sub>
                        <m:r>
                          <a:rPr lang="en-US" sz="2400" b="0" i="1" smtClean="0">
                            <a:latin typeface="Cambria Math" panose="02040503050406030204" pitchFamily="18" charset="0"/>
                          </a:rPr>
                          <m:t>𝑟𝑒𝑓</m:t>
                        </m:r>
                      </m:sub>
                    </m:sSub>
                    <m:r>
                      <a:rPr lang="en-US" sz="2400" b="0" i="1" smtClean="0">
                        <a:latin typeface="Cambria Math" panose="02040503050406030204" pitchFamily="18" charset="0"/>
                      </a:rPr>
                      <m:t> : </m:t>
                    </m:r>
                  </m:oMath>
                </a14:m>
                <a:r>
                  <a:rPr lang="en-US" sz="2400" dirty="0">
                    <a:effectLst/>
                  </a:rPr>
                  <a:t>Reference Path Loss at the reference distance.</a:t>
                </a:r>
                <a:endParaRPr lang="en-US" sz="2400" dirty="0"/>
              </a:p>
            </p:txBody>
          </p:sp>
        </mc:Choice>
        <mc:Fallback xmlns="">
          <p:sp>
            <p:nvSpPr>
              <p:cNvPr id="15" name="TextBox 14">
                <a:extLst>
                  <a:ext uri="{FF2B5EF4-FFF2-40B4-BE49-F238E27FC236}">
                    <a16:creationId xmlns:a16="http://schemas.microsoft.com/office/drawing/2014/main" id="{B196C376-1445-6731-2042-EADBCE80CC2D}"/>
                  </a:ext>
                </a:extLst>
              </p:cNvPr>
              <p:cNvSpPr txBox="1">
                <a:spLocks noRot="1" noChangeAspect="1" noMove="1" noResize="1" noEditPoints="1" noAdjustHandles="1" noChangeArrowheads="1" noChangeShapeType="1" noTextEdit="1"/>
              </p:cNvSpPr>
              <p:nvPr/>
            </p:nvSpPr>
            <p:spPr>
              <a:xfrm>
                <a:off x="706226" y="4110852"/>
                <a:ext cx="6925166" cy="491288"/>
              </a:xfrm>
              <a:prstGeom prst="rect">
                <a:avLst/>
              </a:prstGeom>
              <a:blipFill>
                <a:blip r:embed="rId5"/>
                <a:stretch>
                  <a:fillRect l="-183" t="-7500" r="-549" b="-2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B74A73E-D487-EC24-5CCC-6FC282D18EB6}"/>
                  </a:ext>
                </a:extLst>
              </p:cNvPr>
              <p:cNvSpPr txBox="1"/>
              <p:nvPr/>
            </p:nvSpPr>
            <p:spPr>
              <a:xfrm>
                <a:off x="706226" y="3424268"/>
                <a:ext cx="8454103" cy="491288"/>
              </a:xfrm>
              <a:prstGeom prst="rect">
                <a:avLst/>
              </a:prstGeom>
              <a:noFill/>
            </p:spPr>
            <p:txBody>
              <a:bodyPr wrap="square" rtlCol="0">
                <a:spAutoFit/>
              </a:bodyPr>
              <a:lstStyle/>
              <a:p>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𝑑</m:t>
                        </m:r>
                      </m:e>
                      <m:sub>
                        <m:r>
                          <a:rPr lang="en-US" sz="2400" b="0" i="1" smtClean="0">
                            <a:latin typeface="Cambria Math" panose="02040503050406030204" pitchFamily="18" charset="0"/>
                          </a:rPr>
                          <m:t>𝑟𝑒𝑓</m:t>
                        </m:r>
                      </m:sub>
                    </m:sSub>
                    <m:r>
                      <a:rPr lang="en-US" sz="2400" b="0" i="1" smtClean="0">
                        <a:latin typeface="Cambria Math" panose="02040503050406030204" pitchFamily="18" charset="0"/>
                      </a:rPr>
                      <m:t> : </m:t>
                    </m:r>
                  </m:oMath>
                </a14:m>
                <a:r>
                  <a:rPr lang="en-US" sz="2400" dirty="0">
                    <a:effectLst/>
                  </a:rPr>
                  <a:t>(constant) Reference Distance, </a:t>
                </a:r>
                <a:r>
                  <a:rPr lang="en-US" sz="2400" dirty="0"/>
                  <a:t>very </a:t>
                </a:r>
                <a:r>
                  <a:rPr lang="en-US" sz="2400" dirty="0">
                    <a:effectLst/>
                  </a:rPr>
                  <a:t>short</a:t>
                </a:r>
                <a:r>
                  <a:rPr lang="en-US" sz="2400" dirty="0"/>
                  <a:t>.</a:t>
                </a:r>
              </a:p>
            </p:txBody>
          </p:sp>
        </mc:Choice>
        <mc:Fallback xmlns="">
          <p:sp>
            <p:nvSpPr>
              <p:cNvPr id="16" name="TextBox 15">
                <a:extLst>
                  <a:ext uri="{FF2B5EF4-FFF2-40B4-BE49-F238E27FC236}">
                    <a16:creationId xmlns:a16="http://schemas.microsoft.com/office/drawing/2014/main" id="{5B74A73E-D487-EC24-5CCC-6FC282D18EB6}"/>
                  </a:ext>
                </a:extLst>
              </p:cNvPr>
              <p:cNvSpPr txBox="1">
                <a:spLocks noRot="1" noChangeAspect="1" noMove="1" noResize="1" noEditPoints="1" noAdjustHandles="1" noChangeArrowheads="1" noChangeShapeType="1" noTextEdit="1"/>
              </p:cNvSpPr>
              <p:nvPr/>
            </p:nvSpPr>
            <p:spPr>
              <a:xfrm>
                <a:off x="706226" y="3424268"/>
                <a:ext cx="8454103" cy="491288"/>
              </a:xfrm>
              <a:prstGeom prst="rect">
                <a:avLst/>
              </a:prstGeom>
              <a:blipFill>
                <a:blip r:embed="rId6"/>
                <a:stretch>
                  <a:fillRect l="-150" t="-75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59A5B68-FEF5-CED3-C37D-3CD608407B4F}"/>
                  </a:ext>
                </a:extLst>
              </p:cNvPr>
              <p:cNvSpPr txBox="1"/>
              <p:nvPr/>
            </p:nvSpPr>
            <p:spPr>
              <a:xfrm>
                <a:off x="706226" y="2778529"/>
                <a:ext cx="5841856" cy="461665"/>
              </a:xfrm>
              <a:prstGeom prst="rect">
                <a:avLst/>
              </a:prstGeom>
              <a:noFill/>
            </p:spPr>
            <p:txBody>
              <a:bodyPr wrap="none" rtlCol="0">
                <a:spAutoFit/>
              </a:bodyPr>
              <a:lstStyle/>
              <a:p>
                <a14:m>
                  <m:oMath xmlns:m="http://schemas.openxmlformats.org/officeDocument/2006/math">
                    <m:r>
                      <a:rPr lang="en-US" sz="2400" b="0" i="1" smtClean="0">
                        <a:latin typeface="Cambria Math" panose="02040503050406030204" pitchFamily="18" charset="0"/>
                      </a:rPr>
                      <m:t>𝑑</m:t>
                    </m:r>
                  </m:oMath>
                </a14:m>
                <a:r>
                  <a:rPr lang="en-US" sz="2400" dirty="0">
                    <a:effectLst/>
                  </a:rPr>
                  <a:t>: Distance between the sender and receiver.</a:t>
                </a:r>
                <a:endParaRPr lang="en-US" sz="2400" dirty="0"/>
              </a:p>
            </p:txBody>
          </p:sp>
        </mc:Choice>
        <mc:Fallback xmlns="">
          <p:sp>
            <p:nvSpPr>
              <p:cNvPr id="17" name="TextBox 16">
                <a:extLst>
                  <a:ext uri="{FF2B5EF4-FFF2-40B4-BE49-F238E27FC236}">
                    <a16:creationId xmlns:a16="http://schemas.microsoft.com/office/drawing/2014/main" id="{B59A5B68-FEF5-CED3-C37D-3CD608407B4F}"/>
                  </a:ext>
                </a:extLst>
              </p:cNvPr>
              <p:cNvSpPr txBox="1">
                <a:spLocks noRot="1" noChangeAspect="1" noMove="1" noResize="1" noEditPoints="1" noAdjustHandles="1" noChangeArrowheads="1" noChangeShapeType="1" noTextEdit="1"/>
              </p:cNvSpPr>
              <p:nvPr/>
            </p:nvSpPr>
            <p:spPr>
              <a:xfrm>
                <a:off x="706226" y="2778529"/>
                <a:ext cx="5841856" cy="461665"/>
              </a:xfrm>
              <a:prstGeom prst="rect">
                <a:avLst/>
              </a:prstGeom>
              <a:blipFill>
                <a:blip r:embed="rId7"/>
                <a:stretch>
                  <a:fillRect l="-217" t="-5263" r="-651" b="-26316"/>
                </a:stretch>
              </a:blipFill>
            </p:spPr>
            <p:txBody>
              <a:bodyPr/>
              <a:lstStyle/>
              <a:p>
                <a:r>
                  <a:rPr lang="en-US">
                    <a:noFill/>
                  </a:rPr>
                  <a:t> </a:t>
                </a:r>
              </a:p>
            </p:txBody>
          </p:sp>
        </mc:Fallback>
      </mc:AlternateContent>
      <p:graphicFrame>
        <p:nvGraphicFramePr>
          <p:cNvPr id="18" name="Table 18">
            <a:extLst>
              <a:ext uri="{FF2B5EF4-FFF2-40B4-BE49-F238E27FC236}">
                <a16:creationId xmlns:a16="http://schemas.microsoft.com/office/drawing/2014/main" id="{1BE3C58C-6779-2C5E-2419-B717C793400A}"/>
              </a:ext>
            </a:extLst>
          </p:cNvPr>
          <p:cNvGraphicFramePr>
            <a:graphicFrameLocks noGrp="1"/>
          </p:cNvGraphicFramePr>
          <p:nvPr/>
        </p:nvGraphicFramePr>
        <p:xfrm>
          <a:off x="8765523" y="1481024"/>
          <a:ext cx="3061888" cy="4147409"/>
        </p:xfrm>
        <a:graphic>
          <a:graphicData uri="http://schemas.openxmlformats.org/drawingml/2006/table">
            <a:tbl>
              <a:tblPr firstRow="1" bandRow="1">
                <a:tableStyleId>{073A0DAA-6AF3-43AB-8588-CEC1D06C72B9}</a:tableStyleId>
              </a:tblPr>
              <a:tblGrid>
                <a:gridCol w="2111810">
                  <a:extLst>
                    <a:ext uri="{9D8B030D-6E8A-4147-A177-3AD203B41FA5}">
                      <a16:colId xmlns:a16="http://schemas.microsoft.com/office/drawing/2014/main" val="517478848"/>
                    </a:ext>
                  </a:extLst>
                </a:gridCol>
                <a:gridCol w="950078">
                  <a:extLst>
                    <a:ext uri="{9D8B030D-6E8A-4147-A177-3AD203B41FA5}">
                      <a16:colId xmlns:a16="http://schemas.microsoft.com/office/drawing/2014/main" val="259181849"/>
                    </a:ext>
                  </a:extLst>
                </a:gridCol>
              </a:tblGrid>
              <a:tr h="726643">
                <a:tc>
                  <a:txBody>
                    <a:bodyPr/>
                    <a:lstStyle/>
                    <a:p>
                      <a:endParaRPr lang="en-US" sz="2400" dirty="0"/>
                    </a:p>
                  </a:txBody>
                  <a:tcPr anchor="ctr"/>
                </a:tc>
                <a:tc>
                  <a:txBody>
                    <a:bodyPr/>
                    <a:lstStyle/>
                    <a:p>
                      <a:r>
                        <a:rPr lang="en-US" sz="2400" dirty="0"/>
                        <a:t>PLE</a:t>
                      </a:r>
                    </a:p>
                  </a:txBody>
                  <a:tcPr anchor="ctr"/>
                </a:tc>
                <a:extLst>
                  <a:ext uri="{0D108BD9-81ED-4DB2-BD59-A6C34878D82A}">
                    <a16:rowId xmlns:a16="http://schemas.microsoft.com/office/drawing/2014/main" val="169031553"/>
                  </a:ext>
                </a:extLst>
              </a:tr>
              <a:tr h="726643">
                <a:tc>
                  <a:txBody>
                    <a:bodyPr/>
                    <a:lstStyle/>
                    <a:p>
                      <a:r>
                        <a:rPr lang="en-US" sz="2400" dirty="0"/>
                        <a:t>Free Space</a:t>
                      </a:r>
                    </a:p>
                  </a:txBody>
                  <a:tcPr anchor="ctr"/>
                </a:tc>
                <a:tc>
                  <a:txBody>
                    <a:bodyPr/>
                    <a:lstStyle/>
                    <a:p>
                      <a:r>
                        <a:rPr lang="en-US" sz="2400" dirty="0"/>
                        <a:t>2</a:t>
                      </a:r>
                    </a:p>
                  </a:txBody>
                  <a:tcPr anchor="ctr"/>
                </a:tc>
                <a:extLst>
                  <a:ext uri="{0D108BD9-81ED-4DB2-BD59-A6C34878D82A}">
                    <a16:rowId xmlns:a16="http://schemas.microsoft.com/office/drawing/2014/main" val="1399346137"/>
                  </a:ext>
                </a:extLst>
              </a:tr>
              <a:tr h="898041">
                <a:tc>
                  <a:txBody>
                    <a:bodyPr/>
                    <a:lstStyle/>
                    <a:p>
                      <a:r>
                        <a:rPr lang="en-US" sz="2400" dirty="0"/>
                        <a:t>Urban Area Shadowing</a:t>
                      </a:r>
                    </a:p>
                  </a:txBody>
                  <a:tcPr anchor="ctr"/>
                </a:tc>
                <a:tc>
                  <a:txBody>
                    <a:bodyPr/>
                    <a:lstStyle/>
                    <a:p>
                      <a:r>
                        <a:rPr lang="en-US" sz="2400" dirty="0"/>
                        <a:t>3-5</a:t>
                      </a:r>
                    </a:p>
                  </a:txBody>
                  <a:tcPr anchor="ctr"/>
                </a:tc>
                <a:extLst>
                  <a:ext uri="{0D108BD9-81ED-4DB2-BD59-A6C34878D82A}">
                    <a16:rowId xmlns:a16="http://schemas.microsoft.com/office/drawing/2014/main" val="2051366742"/>
                  </a:ext>
                </a:extLst>
              </a:tr>
              <a:tr h="898041">
                <a:tc>
                  <a:txBody>
                    <a:bodyPr/>
                    <a:lstStyle/>
                    <a:p>
                      <a:r>
                        <a:rPr lang="en-US" sz="2400" dirty="0"/>
                        <a:t>Building Obstruction</a:t>
                      </a:r>
                    </a:p>
                  </a:txBody>
                  <a:tcPr anchor="ctr"/>
                </a:tc>
                <a:tc>
                  <a:txBody>
                    <a:bodyPr/>
                    <a:lstStyle/>
                    <a:p>
                      <a:r>
                        <a:rPr lang="en-US" sz="2400" dirty="0"/>
                        <a:t>4-6</a:t>
                      </a:r>
                    </a:p>
                  </a:txBody>
                  <a:tcPr anchor="ctr"/>
                </a:tc>
                <a:extLst>
                  <a:ext uri="{0D108BD9-81ED-4DB2-BD59-A6C34878D82A}">
                    <a16:rowId xmlns:a16="http://schemas.microsoft.com/office/drawing/2014/main" val="4286225215"/>
                  </a:ext>
                </a:extLst>
              </a:tr>
              <a:tr h="898041">
                <a:tc>
                  <a:txBody>
                    <a:bodyPr/>
                    <a:lstStyle/>
                    <a:p>
                      <a:r>
                        <a:rPr lang="en-US" sz="2400" dirty="0"/>
                        <a:t>Factory Obstruction</a:t>
                      </a:r>
                    </a:p>
                  </a:txBody>
                  <a:tcPr anchor="ctr"/>
                </a:tc>
                <a:tc>
                  <a:txBody>
                    <a:bodyPr/>
                    <a:lstStyle/>
                    <a:p>
                      <a:r>
                        <a:rPr lang="en-US" sz="2400" dirty="0"/>
                        <a:t>2-3</a:t>
                      </a:r>
                    </a:p>
                  </a:txBody>
                  <a:tcPr anchor="ctr"/>
                </a:tc>
                <a:extLst>
                  <a:ext uri="{0D108BD9-81ED-4DB2-BD59-A6C34878D82A}">
                    <a16:rowId xmlns:a16="http://schemas.microsoft.com/office/drawing/2014/main" val="2172477717"/>
                  </a:ext>
                </a:extLst>
              </a:tr>
            </a:tbl>
          </a:graphicData>
        </a:graphic>
      </p:graphicFrame>
      <p:sp>
        <p:nvSpPr>
          <p:cNvPr id="2" name="Slide Number Placeholder 1">
            <a:extLst>
              <a:ext uri="{FF2B5EF4-FFF2-40B4-BE49-F238E27FC236}">
                <a16:creationId xmlns:a16="http://schemas.microsoft.com/office/drawing/2014/main" id="{E813ADCF-6138-BEF0-767C-E2DD59B2DAB7}"/>
              </a:ext>
            </a:extLst>
          </p:cNvPr>
          <p:cNvSpPr>
            <a:spLocks noGrp="1"/>
          </p:cNvSpPr>
          <p:nvPr>
            <p:ph type="sldNum" sz="quarter" idx="12"/>
          </p:nvPr>
        </p:nvSpPr>
        <p:spPr/>
        <p:txBody>
          <a:bodyPr/>
          <a:lstStyle/>
          <a:p>
            <a:fld id="{32948EFA-1E7C-BD41-B206-9D11FECA6F57}" type="slidenum">
              <a:rPr lang="en-US" smtClean="0"/>
              <a:t>6</a:t>
            </a:fld>
            <a:endParaRPr lang="en-US" dirty="0"/>
          </a:p>
        </p:txBody>
      </p:sp>
    </p:spTree>
    <p:extLst>
      <p:ext uri="{BB962C8B-B14F-4D97-AF65-F5344CB8AC3E}">
        <p14:creationId xmlns:p14="http://schemas.microsoft.com/office/powerpoint/2010/main" val="64421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FEAE4C5E-5D32-5DC2-98D8-E17D826A0FA4}"/>
              </a:ext>
            </a:extLst>
          </p:cNvPr>
          <p:cNvGrpSpPr/>
          <p:nvPr/>
        </p:nvGrpSpPr>
        <p:grpSpPr>
          <a:xfrm>
            <a:off x="6320154" y="2247041"/>
            <a:ext cx="4924187" cy="3529556"/>
            <a:chOff x="4938697" y="3878431"/>
            <a:chExt cx="4924187" cy="3529556"/>
          </a:xfrm>
        </p:grpSpPr>
        <p:pic>
          <p:nvPicPr>
            <p:cNvPr id="49" name="图片 2">
              <a:extLst>
                <a:ext uri="{FF2B5EF4-FFF2-40B4-BE49-F238E27FC236}">
                  <a16:creationId xmlns:a16="http://schemas.microsoft.com/office/drawing/2014/main" id="{DE9F108C-49CA-FE70-6CDE-065020EA348D}"/>
                </a:ext>
              </a:extLst>
            </p:cNvPr>
            <p:cNvPicPr>
              <a:picLocks noChangeAspect="1"/>
            </p:cNvPicPr>
            <p:nvPr/>
          </p:nvPicPr>
          <p:blipFill rotWithShape="1">
            <a:blip r:embed="rId3"/>
            <a:srcRect r="48966" b="14618"/>
            <a:stretch/>
          </p:blipFill>
          <p:spPr>
            <a:xfrm>
              <a:off x="4938697" y="3878431"/>
              <a:ext cx="4924187" cy="3529556"/>
            </a:xfrm>
            <a:prstGeom prst="rect">
              <a:avLst/>
            </a:prstGeom>
          </p:spPr>
        </p:pic>
        <p:sp>
          <p:nvSpPr>
            <p:cNvPr id="50" name="Rectangle 49">
              <a:extLst>
                <a:ext uri="{FF2B5EF4-FFF2-40B4-BE49-F238E27FC236}">
                  <a16:creationId xmlns:a16="http://schemas.microsoft.com/office/drawing/2014/main" id="{A508ADAA-2521-9C1D-F8A6-8161549DFCFA}"/>
                </a:ext>
              </a:extLst>
            </p:cNvPr>
            <p:cNvSpPr/>
            <p:nvPr/>
          </p:nvSpPr>
          <p:spPr>
            <a:xfrm>
              <a:off x="6550855" y="4135582"/>
              <a:ext cx="3029563" cy="25858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A437ED17-AE53-2DE5-33DE-9BD1EB4581F1}"/>
              </a:ext>
            </a:extLst>
          </p:cNvPr>
          <p:cNvGrpSpPr/>
          <p:nvPr/>
        </p:nvGrpSpPr>
        <p:grpSpPr>
          <a:xfrm>
            <a:off x="6320153" y="2247041"/>
            <a:ext cx="4924187" cy="3529556"/>
            <a:chOff x="4938697" y="3878431"/>
            <a:chExt cx="4924187" cy="3529556"/>
          </a:xfrm>
        </p:grpSpPr>
        <p:pic>
          <p:nvPicPr>
            <p:cNvPr id="53" name="图片 2">
              <a:extLst>
                <a:ext uri="{FF2B5EF4-FFF2-40B4-BE49-F238E27FC236}">
                  <a16:creationId xmlns:a16="http://schemas.microsoft.com/office/drawing/2014/main" id="{7D0AD13D-2F03-E44D-73EB-70AA604C90DC}"/>
                </a:ext>
              </a:extLst>
            </p:cNvPr>
            <p:cNvPicPr>
              <a:picLocks noChangeAspect="1"/>
            </p:cNvPicPr>
            <p:nvPr/>
          </p:nvPicPr>
          <p:blipFill rotWithShape="1">
            <a:blip r:embed="rId3"/>
            <a:srcRect r="48966" b="14618"/>
            <a:stretch/>
          </p:blipFill>
          <p:spPr>
            <a:xfrm>
              <a:off x="4938697" y="3878431"/>
              <a:ext cx="4924187" cy="3529556"/>
            </a:xfrm>
            <a:prstGeom prst="rect">
              <a:avLst/>
            </a:prstGeom>
          </p:spPr>
        </p:pic>
        <p:sp>
          <p:nvSpPr>
            <p:cNvPr id="54" name="Rectangle 53">
              <a:extLst>
                <a:ext uri="{FF2B5EF4-FFF2-40B4-BE49-F238E27FC236}">
                  <a16:creationId xmlns:a16="http://schemas.microsoft.com/office/drawing/2014/main" id="{09ACA08B-E7DA-F551-53D2-D47A61E91E2A}"/>
                </a:ext>
              </a:extLst>
            </p:cNvPr>
            <p:cNvSpPr/>
            <p:nvPr/>
          </p:nvSpPr>
          <p:spPr>
            <a:xfrm>
              <a:off x="7118419" y="4135582"/>
              <a:ext cx="2461999" cy="25858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4" name="TextBox 3">
            <a:extLst>
              <a:ext uri="{FF2B5EF4-FFF2-40B4-BE49-F238E27FC236}">
                <a16:creationId xmlns:a16="http://schemas.microsoft.com/office/drawing/2014/main" id="{4A730778-970D-1216-FE20-54839ABF44E8}"/>
              </a:ext>
            </a:extLst>
          </p:cNvPr>
          <p:cNvSpPr txBox="1"/>
          <p:nvPr/>
        </p:nvSpPr>
        <p:spPr>
          <a:xfrm>
            <a:off x="542261" y="455051"/>
            <a:ext cx="6104428" cy="646331"/>
          </a:xfrm>
          <a:prstGeom prst="rect">
            <a:avLst/>
          </a:prstGeom>
          <a:noFill/>
        </p:spPr>
        <p:txBody>
          <a:bodyPr wrap="none" rtlCol="0">
            <a:spAutoFit/>
          </a:bodyPr>
          <a:lstStyle/>
          <a:p>
            <a:r>
              <a:rPr lang="en-US" sz="3600" dirty="0"/>
              <a:t>Challenge in Link Heterogeneity</a:t>
            </a:r>
          </a:p>
        </p:txBody>
      </p:sp>
      <p:sp>
        <p:nvSpPr>
          <p:cNvPr id="7" name="TextBox 6">
            <a:extLst>
              <a:ext uri="{FF2B5EF4-FFF2-40B4-BE49-F238E27FC236}">
                <a16:creationId xmlns:a16="http://schemas.microsoft.com/office/drawing/2014/main" id="{EDDED2A6-CD86-235B-6C1A-7FDAC2CD19CC}"/>
              </a:ext>
            </a:extLst>
          </p:cNvPr>
          <p:cNvSpPr txBox="1"/>
          <p:nvPr/>
        </p:nvSpPr>
        <p:spPr>
          <a:xfrm>
            <a:off x="662759" y="6048101"/>
            <a:ext cx="8989705" cy="523220"/>
          </a:xfrm>
          <a:prstGeom prst="rect">
            <a:avLst/>
          </a:prstGeom>
          <a:noFill/>
        </p:spPr>
        <p:txBody>
          <a:bodyPr wrap="none" rtlCol="0">
            <a:spAutoFit/>
          </a:bodyPr>
          <a:lstStyle/>
          <a:p>
            <a:r>
              <a:rPr lang="en-US" altLang="zh-CN" sz="2800" dirty="0"/>
              <a:t>Link quality (ESP) varies significantly in different directions.</a:t>
            </a:r>
            <a:endParaRPr lang="en-US" sz="2800" dirty="0"/>
          </a:p>
        </p:txBody>
      </p:sp>
      <p:pic>
        <p:nvPicPr>
          <p:cNvPr id="3" name="图片 2">
            <a:extLst>
              <a:ext uri="{FF2B5EF4-FFF2-40B4-BE49-F238E27FC236}">
                <a16:creationId xmlns:a16="http://schemas.microsoft.com/office/drawing/2014/main" id="{5CBCC6C8-12A2-EB98-B32E-6E9990C2A12E}"/>
              </a:ext>
            </a:extLst>
          </p:cNvPr>
          <p:cNvPicPr>
            <a:picLocks noChangeAspect="1"/>
          </p:cNvPicPr>
          <p:nvPr/>
        </p:nvPicPr>
        <p:blipFill rotWithShape="1">
          <a:blip r:embed="rId3"/>
          <a:srcRect r="48966" b="14618"/>
          <a:stretch/>
        </p:blipFill>
        <p:spPr>
          <a:xfrm>
            <a:off x="6320153" y="2247041"/>
            <a:ext cx="4924187" cy="3529556"/>
          </a:xfrm>
          <a:prstGeom prst="rect">
            <a:avLst/>
          </a:prstGeom>
        </p:spPr>
      </p:pic>
      <p:sp>
        <p:nvSpPr>
          <p:cNvPr id="8" name="TextBox 7">
            <a:extLst>
              <a:ext uri="{FF2B5EF4-FFF2-40B4-BE49-F238E27FC236}">
                <a16:creationId xmlns:a16="http://schemas.microsoft.com/office/drawing/2014/main" id="{ED8758D9-94CD-22AD-DAF9-5E0BEA2AB2DD}"/>
              </a:ext>
            </a:extLst>
          </p:cNvPr>
          <p:cNvSpPr txBox="1"/>
          <p:nvPr/>
        </p:nvSpPr>
        <p:spPr>
          <a:xfrm>
            <a:off x="542261" y="1390793"/>
            <a:ext cx="10419613" cy="523220"/>
          </a:xfrm>
          <a:prstGeom prst="rect">
            <a:avLst/>
          </a:prstGeom>
          <a:noFill/>
        </p:spPr>
        <p:txBody>
          <a:bodyPr wrap="square" rtlCol="0">
            <a:spAutoFit/>
          </a:bodyPr>
          <a:lstStyle/>
          <a:p>
            <a:r>
              <a:rPr lang="en-US" altLang="zh-CN" sz="2800" dirty="0"/>
              <a:t>The </a:t>
            </a:r>
            <a:r>
              <a:rPr lang="en-US" sz="2800" dirty="0"/>
              <a:t>Expected Signal Power </a:t>
            </a:r>
            <a:r>
              <a:rPr lang="en-US" altLang="zh-CN" sz="2800" dirty="0"/>
              <a:t>(ESP) indicates the received signal strength.</a:t>
            </a:r>
            <a:endParaRPr lang="en-US" sz="2800" dirty="0"/>
          </a:p>
        </p:txBody>
      </p:sp>
      <p:pic>
        <p:nvPicPr>
          <p:cNvPr id="5" name="Picture 4">
            <a:extLst>
              <a:ext uri="{FF2B5EF4-FFF2-40B4-BE49-F238E27FC236}">
                <a16:creationId xmlns:a16="http://schemas.microsoft.com/office/drawing/2014/main" id="{F5682224-1768-5A92-5654-C385FBB0193D}"/>
              </a:ext>
            </a:extLst>
          </p:cNvPr>
          <p:cNvPicPr>
            <a:picLocks noChangeAspect="1"/>
          </p:cNvPicPr>
          <p:nvPr/>
        </p:nvPicPr>
        <p:blipFill>
          <a:blip r:embed="rId4"/>
          <a:stretch>
            <a:fillRect/>
          </a:stretch>
        </p:blipFill>
        <p:spPr>
          <a:xfrm>
            <a:off x="902539" y="2456657"/>
            <a:ext cx="4583871" cy="2941138"/>
          </a:xfrm>
          <a:prstGeom prst="rect">
            <a:avLst/>
          </a:prstGeom>
        </p:spPr>
      </p:pic>
      <p:sp>
        <p:nvSpPr>
          <p:cNvPr id="6" name="Arc 5">
            <a:extLst>
              <a:ext uri="{FF2B5EF4-FFF2-40B4-BE49-F238E27FC236}">
                <a16:creationId xmlns:a16="http://schemas.microsoft.com/office/drawing/2014/main" id="{1FE1B9D3-9230-90A9-7F6A-031A754AD43C}"/>
              </a:ext>
            </a:extLst>
          </p:cNvPr>
          <p:cNvSpPr/>
          <p:nvPr/>
        </p:nvSpPr>
        <p:spPr>
          <a:xfrm>
            <a:off x="-341412" y="2588072"/>
            <a:ext cx="4899119" cy="4881295"/>
          </a:xfrm>
          <a:prstGeom prst="arc">
            <a:avLst>
              <a:gd name="adj1" fmla="val 16200000"/>
              <a:gd name="adj2" fmla="val 16769"/>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9" name="Rectangle 8">
            <a:extLst>
              <a:ext uri="{FF2B5EF4-FFF2-40B4-BE49-F238E27FC236}">
                <a16:creationId xmlns:a16="http://schemas.microsoft.com/office/drawing/2014/main" id="{B01E6FCD-4A94-359C-DAEF-313D52D2D08A}"/>
              </a:ext>
            </a:extLst>
          </p:cNvPr>
          <p:cNvSpPr/>
          <p:nvPr/>
        </p:nvSpPr>
        <p:spPr>
          <a:xfrm>
            <a:off x="902539" y="2456657"/>
            <a:ext cx="4583871" cy="294113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0" name="Straight Connector 9">
            <a:extLst>
              <a:ext uri="{FF2B5EF4-FFF2-40B4-BE49-F238E27FC236}">
                <a16:creationId xmlns:a16="http://schemas.microsoft.com/office/drawing/2014/main" id="{9B873634-E25A-E78C-5406-7E627707DFFF}"/>
              </a:ext>
            </a:extLst>
          </p:cNvPr>
          <p:cNvCxnSpPr>
            <a:cxnSpLocks/>
          </p:cNvCxnSpPr>
          <p:nvPr/>
        </p:nvCxnSpPr>
        <p:spPr>
          <a:xfrm>
            <a:off x="2116297" y="5036580"/>
            <a:ext cx="2441409"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26902D-7AC7-270D-DA69-5222933543E5}"/>
              </a:ext>
            </a:extLst>
          </p:cNvPr>
          <p:cNvCxnSpPr>
            <a:cxnSpLocks/>
          </p:cNvCxnSpPr>
          <p:nvPr/>
        </p:nvCxnSpPr>
        <p:spPr>
          <a:xfrm rot="5400000">
            <a:off x="895592" y="3815875"/>
            <a:ext cx="2441409"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77E91A5-E4DD-243A-3F5D-C1B49175E9C4}"/>
              </a:ext>
            </a:extLst>
          </p:cNvPr>
          <p:cNvCxnSpPr>
            <a:cxnSpLocks/>
          </p:cNvCxnSpPr>
          <p:nvPr/>
        </p:nvCxnSpPr>
        <p:spPr>
          <a:xfrm rot="9900000">
            <a:off x="2074702" y="4710432"/>
            <a:ext cx="2441409"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837F2F3-9055-169A-FAF7-3D8A0C8D048D}"/>
              </a:ext>
            </a:extLst>
          </p:cNvPr>
          <p:cNvCxnSpPr>
            <a:cxnSpLocks/>
          </p:cNvCxnSpPr>
          <p:nvPr/>
        </p:nvCxnSpPr>
        <p:spPr>
          <a:xfrm rot="9000000">
            <a:off x="1952752" y="4419129"/>
            <a:ext cx="2441409"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9321779-CDA7-428B-0F83-233864040BE1}"/>
              </a:ext>
            </a:extLst>
          </p:cNvPr>
          <p:cNvCxnSpPr>
            <a:cxnSpLocks/>
          </p:cNvCxnSpPr>
          <p:nvPr/>
        </p:nvCxnSpPr>
        <p:spPr>
          <a:xfrm rot="8100000">
            <a:off x="1758758" y="4173411"/>
            <a:ext cx="2441409"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E01170C-913F-AFCD-D9CB-0CEA69CC439E}"/>
              </a:ext>
            </a:extLst>
          </p:cNvPr>
          <p:cNvCxnSpPr>
            <a:cxnSpLocks/>
          </p:cNvCxnSpPr>
          <p:nvPr/>
        </p:nvCxnSpPr>
        <p:spPr>
          <a:xfrm rot="7200000">
            <a:off x="1498997" y="3996222"/>
            <a:ext cx="2441409"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05AE87B-45A9-B62E-53B5-40CE596C6715}"/>
              </a:ext>
            </a:extLst>
          </p:cNvPr>
          <p:cNvCxnSpPr>
            <a:cxnSpLocks/>
          </p:cNvCxnSpPr>
          <p:nvPr/>
        </p:nvCxnSpPr>
        <p:spPr>
          <a:xfrm rot="6300000">
            <a:off x="1209836" y="3878431"/>
            <a:ext cx="2441409"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05C3CEA6-FF99-EF72-11C8-89D0F10CD3D4}"/>
              </a:ext>
            </a:extLst>
          </p:cNvPr>
          <p:cNvGrpSpPr/>
          <p:nvPr/>
        </p:nvGrpSpPr>
        <p:grpSpPr>
          <a:xfrm>
            <a:off x="1966984" y="4821977"/>
            <a:ext cx="306576" cy="277611"/>
            <a:chOff x="8392461" y="1325017"/>
            <a:chExt cx="456974" cy="413800"/>
          </a:xfrm>
        </p:grpSpPr>
        <p:sp>
          <p:nvSpPr>
            <p:cNvPr id="18" name="矩形: 圆角 13">
              <a:extLst>
                <a:ext uri="{FF2B5EF4-FFF2-40B4-BE49-F238E27FC236}">
                  <a16:creationId xmlns:a16="http://schemas.microsoft.com/office/drawing/2014/main" id="{CC2169E0-5FD6-063C-40DC-4A55763DB6AA}"/>
                </a:ext>
              </a:extLst>
            </p:cNvPr>
            <p:cNvSpPr/>
            <p:nvPr/>
          </p:nvSpPr>
          <p:spPr>
            <a:xfrm>
              <a:off x="8392461" y="1501491"/>
              <a:ext cx="456974" cy="23732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矩形: 圆角 14">
              <a:extLst>
                <a:ext uri="{FF2B5EF4-FFF2-40B4-BE49-F238E27FC236}">
                  <a16:creationId xmlns:a16="http://schemas.microsoft.com/office/drawing/2014/main" id="{46FC41CC-F8AD-01EC-451E-D16EBF4E6C3F}"/>
                </a:ext>
              </a:extLst>
            </p:cNvPr>
            <p:cNvSpPr/>
            <p:nvPr/>
          </p:nvSpPr>
          <p:spPr>
            <a:xfrm>
              <a:off x="8731747" y="1531157"/>
              <a:ext cx="76145" cy="4449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0" name="直接连接符 16">
              <a:extLst>
                <a:ext uri="{FF2B5EF4-FFF2-40B4-BE49-F238E27FC236}">
                  <a16:creationId xmlns:a16="http://schemas.microsoft.com/office/drawing/2014/main" id="{206BFC4D-89CC-9B7D-893C-F5CF1564F33F}"/>
                </a:ext>
              </a:extLst>
            </p:cNvPr>
            <p:cNvCxnSpPr>
              <a:cxnSpLocks/>
            </p:cNvCxnSpPr>
            <p:nvPr/>
          </p:nvCxnSpPr>
          <p:spPr>
            <a:xfrm>
              <a:off x="8425864" y="1325017"/>
              <a:ext cx="0" cy="200538"/>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a16="http://schemas.microsoft.com/office/drawing/2014/main" id="{7E609B17-AB26-D09A-D220-CA80D044F677}"/>
              </a:ext>
            </a:extLst>
          </p:cNvPr>
          <p:cNvGrpSpPr/>
          <p:nvPr/>
        </p:nvGrpSpPr>
        <p:grpSpPr>
          <a:xfrm>
            <a:off x="2057560" y="2520543"/>
            <a:ext cx="125424" cy="159218"/>
            <a:chOff x="7705824" y="2487142"/>
            <a:chExt cx="186953" cy="237326"/>
          </a:xfrm>
        </p:grpSpPr>
        <p:sp>
          <p:nvSpPr>
            <p:cNvPr id="22" name="矩形: 圆角 2">
              <a:extLst>
                <a:ext uri="{FF2B5EF4-FFF2-40B4-BE49-F238E27FC236}">
                  <a16:creationId xmlns:a16="http://schemas.microsoft.com/office/drawing/2014/main" id="{8BDB6D41-1C87-9166-351F-94FF2C91667E}"/>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椭圆 12">
              <a:extLst>
                <a:ext uri="{FF2B5EF4-FFF2-40B4-BE49-F238E27FC236}">
                  <a16:creationId xmlns:a16="http://schemas.microsoft.com/office/drawing/2014/main" id="{095D3DD4-497C-97E4-786D-6977F147AFCA}"/>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4" name="Group 23">
            <a:extLst>
              <a:ext uri="{FF2B5EF4-FFF2-40B4-BE49-F238E27FC236}">
                <a16:creationId xmlns:a16="http://schemas.microsoft.com/office/drawing/2014/main" id="{96CF44EC-54A7-CCF8-6005-3EFE16774C69}"/>
              </a:ext>
            </a:extLst>
          </p:cNvPr>
          <p:cNvGrpSpPr/>
          <p:nvPr/>
        </p:nvGrpSpPr>
        <p:grpSpPr>
          <a:xfrm>
            <a:off x="2683771" y="2594250"/>
            <a:ext cx="125424" cy="159218"/>
            <a:chOff x="7705824" y="2487142"/>
            <a:chExt cx="186953" cy="237326"/>
          </a:xfrm>
        </p:grpSpPr>
        <p:sp>
          <p:nvSpPr>
            <p:cNvPr id="25" name="矩形: 圆角 2">
              <a:extLst>
                <a:ext uri="{FF2B5EF4-FFF2-40B4-BE49-F238E27FC236}">
                  <a16:creationId xmlns:a16="http://schemas.microsoft.com/office/drawing/2014/main" id="{2028982F-9925-AB5B-528C-A6275A74C63D}"/>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6" name="椭圆 12">
              <a:extLst>
                <a:ext uri="{FF2B5EF4-FFF2-40B4-BE49-F238E27FC236}">
                  <a16:creationId xmlns:a16="http://schemas.microsoft.com/office/drawing/2014/main" id="{2B3A8CC2-D298-D6C0-E659-7BD21497BD18}"/>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7" name="Group 26">
            <a:extLst>
              <a:ext uri="{FF2B5EF4-FFF2-40B4-BE49-F238E27FC236}">
                <a16:creationId xmlns:a16="http://schemas.microsoft.com/office/drawing/2014/main" id="{59D4C0BA-A53C-5746-B1B2-047768C1A3F2}"/>
              </a:ext>
            </a:extLst>
          </p:cNvPr>
          <p:cNvGrpSpPr/>
          <p:nvPr/>
        </p:nvGrpSpPr>
        <p:grpSpPr>
          <a:xfrm>
            <a:off x="3261417" y="2869548"/>
            <a:ext cx="125424" cy="159218"/>
            <a:chOff x="7705824" y="2487142"/>
            <a:chExt cx="186953" cy="237326"/>
          </a:xfrm>
        </p:grpSpPr>
        <p:sp>
          <p:nvSpPr>
            <p:cNvPr id="28" name="矩形: 圆角 2">
              <a:extLst>
                <a:ext uri="{FF2B5EF4-FFF2-40B4-BE49-F238E27FC236}">
                  <a16:creationId xmlns:a16="http://schemas.microsoft.com/office/drawing/2014/main" id="{32BB760E-8C01-2F46-185E-74796A382730}"/>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9" name="椭圆 12">
              <a:extLst>
                <a:ext uri="{FF2B5EF4-FFF2-40B4-BE49-F238E27FC236}">
                  <a16:creationId xmlns:a16="http://schemas.microsoft.com/office/drawing/2014/main" id="{AD7AA543-DD2B-215C-76BA-C287CB2E3FEB}"/>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0" name="Group 29">
            <a:extLst>
              <a:ext uri="{FF2B5EF4-FFF2-40B4-BE49-F238E27FC236}">
                <a16:creationId xmlns:a16="http://schemas.microsoft.com/office/drawing/2014/main" id="{C3E1B6DA-0960-5480-2804-CDAB3598E570}"/>
              </a:ext>
            </a:extLst>
          </p:cNvPr>
          <p:cNvGrpSpPr/>
          <p:nvPr/>
        </p:nvGrpSpPr>
        <p:grpSpPr>
          <a:xfrm>
            <a:off x="3782373" y="3229451"/>
            <a:ext cx="125424" cy="159218"/>
            <a:chOff x="7705824" y="2487142"/>
            <a:chExt cx="186953" cy="237326"/>
          </a:xfrm>
        </p:grpSpPr>
        <p:sp>
          <p:nvSpPr>
            <p:cNvPr id="31" name="矩形: 圆角 2">
              <a:extLst>
                <a:ext uri="{FF2B5EF4-FFF2-40B4-BE49-F238E27FC236}">
                  <a16:creationId xmlns:a16="http://schemas.microsoft.com/office/drawing/2014/main" id="{B8E3B9A6-9275-CFF1-313C-EA41FA1ABF3F}"/>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2" name="椭圆 12">
              <a:extLst>
                <a:ext uri="{FF2B5EF4-FFF2-40B4-BE49-F238E27FC236}">
                  <a16:creationId xmlns:a16="http://schemas.microsoft.com/office/drawing/2014/main" id="{09420AED-300A-3C65-06CC-8692E78A1A4B}"/>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3" name="Group 32">
            <a:extLst>
              <a:ext uri="{FF2B5EF4-FFF2-40B4-BE49-F238E27FC236}">
                <a16:creationId xmlns:a16="http://schemas.microsoft.com/office/drawing/2014/main" id="{E4639CED-F7AF-B801-513D-77D0854BFC75}"/>
              </a:ext>
            </a:extLst>
          </p:cNvPr>
          <p:cNvGrpSpPr/>
          <p:nvPr/>
        </p:nvGrpSpPr>
        <p:grpSpPr>
          <a:xfrm>
            <a:off x="4181559" y="3749754"/>
            <a:ext cx="125424" cy="159218"/>
            <a:chOff x="7705824" y="2487142"/>
            <a:chExt cx="186953" cy="237326"/>
          </a:xfrm>
        </p:grpSpPr>
        <p:sp>
          <p:nvSpPr>
            <p:cNvPr id="34" name="矩形: 圆角 2">
              <a:extLst>
                <a:ext uri="{FF2B5EF4-FFF2-40B4-BE49-F238E27FC236}">
                  <a16:creationId xmlns:a16="http://schemas.microsoft.com/office/drawing/2014/main" id="{1E059B02-8941-D38E-35AB-4BAA374FA2C4}"/>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5" name="椭圆 12">
              <a:extLst>
                <a:ext uri="{FF2B5EF4-FFF2-40B4-BE49-F238E27FC236}">
                  <a16:creationId xmlns:a16="http://schemas.microsoft.com/office/drawing/2014/main" id="{F99BB07B-C80B-0020-9A64-723D20FD2C15}"/>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6" name="Group 35">
            <a:extLst>
              <a:ext uri="{FF2B5EF4-FFF2-40B4-BE49-F238E27FC236}">
                <a16:creationId xmlns:a16="http://schemas.microsoft.com/office/drawing/2014/main" id="{F87A589B-8B87-7ED1-46DD-109761782ECB}"/>
              </a:ext>
            </a:extLst>
          </p:cNvPr>
          <p:cNvGrpSpPr/>
          <p:nvPr/>
        </p:nvGrpSpPr>
        <p:grpSpPr>
          <a:xfrm>
            <a:off x="4414732" y="4320277"/>
            <a:ext cx="125424" cy="159218"/>
            <a:chOff x="7705824" y="2487142"/>
            <a:chExt cx="186953" cy="237326"/>
          </a:xfrm>
        </p:grpSpPr>
        <p:sp>
          <p:nvSpPr>
            <p:cNvPr id="37" name="矩形: 圆角 2">
              <a:extLst>
                <a:ext uri="{FF2B5EF4-FFF2-40B4-BE49-F238E27FC236}">
                  <a16:creationId xmlns:a16="http://schemas.microsoft.com/office/drawing/2014/main" id="{77ADC724-A165-204C-4AA6-8F23C6529B9D}"/>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8" name="椭圆 12">
              <a:extLst>
                <a:ext uri="{FF2B5EF4-FFF2-40B4-BE49-F238E27FC236}">
                  <a16:creationId xmlns:a16="http://schemas.microsoft.com/office/drawing/2014/main" id="{2DA07568-A3F1-721C-FF40-9A693642A473}"/>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9" name="Group 38">
            <a:extLst>
              <a:ext uri="{FF2B5EF4-FFF2-40B4-BE49-F238E27FC236}">
                <a16:creationId xmlns:a16="http://schemas.microsoft.com/office/drawing/2014/main" id="{3EB141EC-7771-4034-9ADA-3076C8C95B33}"/>
              </a:ext>
            </a:extLst>
          </p:cNvPr>
          <p:cNvGrpSpPr/>
          <p:nvPr/>
        </p:nvGrpSpPr>
        <p:grpSpPr>
          <a:xfrm>
            <a:off x="4507451" y="4943297"/>
            <a:ext cx="125424" cy="159218"/>
            <a:chOff x="7705824" y="2487142"/>
            <a:chExt cx="186953" cy="237326"/>
          </a:xfrm>
        </p:grpSpPr>
        <p:sp>
          <p:nvSpPr>
            <p:cNvPr id="40" name="矩形: 圆角 2">
              <a:extLst>
                <a:ext uri="{FF2B5EF4-FFF2-40B4-BE49-F238E27FC236}">
                  <a16:creationId xmlns:a16="http://schemas.microsoft.com/office/drawing/2014/main" id="{0A33F583-0E01-76DF-5B56-42C1B0DCA685}"/>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1" name="椭圆 12">
              <a:extLst>
                <a:ext uri="{FF2B5EF4-FFF2-40B4-BE49-F238E27FC236}">
                  <a16:creationId xmlns:a16="http://schemas.microsoft.com/office/drawing/2014/main" id="{06989A6C-BCC9-4B7F-C42E-D22AF4310DE3}"/>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FE3931B-43C0-7BE6-B4C0-3C168950D534}"/>
                  </a:ext>
                </a:extLst>
              </p:cNvPr>
              <p:cNvSpPr txBox="1"/>
              <p:nvPr/>
            </p:nvSpPr>
            <p:spPr>
              <a:xfrm>
                <a:off x="4655973" y="4908636"/>
                <a:ext cx="312590" cy="4700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smtClean="0">
                              <a:solidFill>
                                <a:srgbClr val="FFFF00"/>
                              </a:solidFill>
                              <a:latin typeface="Cambria Math" panose="02040503050406030204" pitchFamily="18" charset="0"/>
                            </a:rPr>
                          </m:ctrlPr>
                        </m:sSupPr>
                        <m:e>
                          <m:r>
                            <a:rPr lang="en-US" altLang="zh-CN" sz="2400" b="1" i="1">
                              <a:solidFill>
                                <a:srgbClr val="FFFF00"/>
                              </a:solidFill>
                              <a:latin typeface="Cambria Math" panose="02040503050406030204" pitchFamily="18" charset="0"/>
                            </a:rPr>
                            <m:t>𝟎</m:t>
                          </m:r>
                        </m:e>
                        <m:sup>
                          <m:r>
                            <a:rPr lang="en-US" altLang="zh-CN" sz="2400" b="1" i="1">
                              <a:solidFill>
                                <a:srgbClr val="FFFF00"/>
                              </a:solidFill>
                              <a:latin typeface="Cambria Math" panose="02040503050406030204" pitchFamily="18" charset="0"/>
                              <a:ea typeface="Cambria Math" panose="02040503050406030204" pitchFamily="18" charset="0"/>
                            </a:rPr>
                            <m:t>°</m:t>
                          </m:r>
                        </m:sup>
                      </m:sSup>
                    </m:oMath>
                  </m:oMathPara>
                </a14:m>
                <a:endParaRPr lang="en-US" sz="2400" b="1" dirty="0">
                  <a:solidFill>
                    <a:srgbClr val="FFFF00"/>
                  </a:solidFill>
                </a:endParaRPr>
              </a:p>
            </p:txBody>
          </p:sp>
        </mc:Choice>
        <mc:Fallback xmlns="">
          <p:sp>
            <p:nvSpPr>
              <p:cNvPr id="42" name="TextBox 41">
                <a:extLst>
                  <a:ext uri="{FF2B5EF4-FFF2-40B4-BE49-F238E27FC236}">
                    <a16:creationId xmlns:a16="http://schemas.microsoft.com/office/drawing/2014/main" id="{3FE3931B-43C0-7BE6-B4C0-3C168950D534}"/>
                  </a:ext>
                </a:extLst>
              </p:cNvPr>
              <p:cNvSpPr txBox="1">
                <a:spLocks noRot="1" noChangeAspect="1" noMove="1" noResize="1" noEditPoints="1" noAdjustHandles="1" noChangeArrowheads="1" noChangeShapeType="1" noTextEdit="1"/>
              </p:cNvSpPr>
              <p:nvPr/>
            </p:nvSpPr>
            <p:spPr>
              <a:xfrm>
                <a:off x="4655973" y="4908636"/>
                <a:ext cx="312590" cy="470000"/>
              </a:xfrm>
              <a:prstGeom prst="rect">
                <a:avLst/>
              </a:prstGeom>
              <a:blipFill>
                <a:blip r:embed="rId5"/>
                <a:stretch>
                  <a:fillRect l="-3846" r="-38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CBC9FE1A-39E9-6D38-F7BC-01480DE0F2FE}"/>
                  </a:ext>
                </a:extLst>
              </p:cNvPr>
              <p:cNvSpPr txBox="1"/>
              <p:nvPr/>
            </p:nvSpPr>
            <p:spPr>
              <a:xfrm>
                <a:off x="4550455" y="4208251"/>
                <a:ext cx="312590" cy="4700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a:solidFill>
                                <a:srgbClr val="FFFF00"/>
                              </a:solidFill>
                              <a:latin typeface="Cambria Math" panose="02040503050406030204" pitchFamily="18" charset="0"/>
                            </a:rPr>
                          </m:ctrlPr>
                        </m:sSupPr>
                        <m:e>
                          <m:r>
                            <a:rPr lang="en-US" altLang="zh-CN" sz="2400" b="1" i="1">
                              <a:solidFill>
                                <a:srgbClr val="FFFF00"/>
                              </a:solidFill>
                              <a:latin typeface="Cambria Math" panose="02040503050406030204" pitchFamily="18" charset="0"/>
                            </a:rPr>
                            <m:t>𝟏𝟓</m:t>
                          </m:r>
                        </m:e>
                        <m:sup>
                          <m:r>
                            <a:rPr lang="en-US" altLang="zh-CN" sz="2400" b="1" i="1">
                              <a:solidFill>
                                <a:srgbClr val="FFFF00"/>
                              </a:solidFill>
                              <a:latin typeface="Cambria Math" panose="02040503050406030204" pitchFamily="18" charset="0"/>
                            </a:rPr>
                            <m:t>°</m:t>
                          </m:r>
                        </m:sup>
                      </m:sSup>
                    </m:oMath>
                  </m:oMathPara>
                </a14:m>
                <a:endParaRPr lang="en-US" sz="2400" b="1" i="1" dirty="0">
                  <a:solidFill>
                    <a:srgbClr val="FFFF00"/>
                  </a:solidFill>
                </a:endParaRPr>
              </a:p>
            </p:txBody>
          </p:sp>
        </mc:Choice>
        <mc:Fallback xmlns="">
          <p:sp>
            <p:nvSpPr>
              <p:cNvPr id="43" name="TextBox 42">
                <a:extLst>
                  <a:ext uri="{FF2B5EF4-FFF2-40B4-BE49-F238E27FC236}">
                    <a16:creationId xmlns:a16="http://schemas.microsoft.com/office/drawing/2014/main" id="{CBC9FE1A-39E9-6D38-F7BC-01480DE0F2FE}"/>
                  </a:ext>
                </a:extLst>
              </p:cNvPr>
              <p:cNvSpPr txBox="1">
                <a:spLocks noRot="1" noChangeAspect="1" noMove="1" noResize="1" noEditPoints="1" noAdjustHandles="1" noChangeArrowheads="1" noChangeShapeType="1" noTextEdit="1"/>
              </p:cNvSpPr>
              <p:nvPr/>
            </p:nvSpPr>
            <p:spPr>
              <a:xfrm>
                <a:off x="4550455" y="4208251"/>
                <a:ext cx="312590" cy="470000"/>
              </a:xfrm>
              <a:prstGeom prst="rect">
                <a:avLst/>
              </a:prstGeom>
              <a:blipFill>
                <a:blip r:embed="rId6"/>
                <a:stretch>
                  <a:fillRect l="-7692" r="-92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53191C62-7204-99BF-7E15-BA5EBA70E3FC}"/>
                  </a:ext>
                </a:extLst>
              </p:cNvPr>
              <p:cNvSpPr txBox="1"/>
              <p:nvPr/>
            </p:nvSpPr>
            <p:spPr>
              <a:xfrm>
                <a:off x="4292294" y="3596377"/>
                <a:ext cx="312590" cy="4700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a:solidFill>
                                <a:srgbClr val="FFFF00"/>
                              </a:solidFill>
                              <a:latin typeface="Cambria Math" panose="02040503050406030204" pitchFamily="18" charset="0"/>
                            </a:rPr>
                          </m:ctrlPr>
                        </m:sSupPr>
                        <m:e>
                          <m:r>
                            <a:rPr lang="en-US" altLang="zh-CN" sz="2400" b="1" i="1">
                              <a:solidFill>
                                <a:srgbClr val="FFFF00"/>
                              </a:solidFill>
                              <a:latin typeface="Cambria Math" panose="02040503050406030204" pitchFamily="18" charset="0"/>
                            </a:rPr>
                            <m:t>𝟑𝟎</m:t>
                          </m:r>
                        </m:e>
                        <m:sup>
                          <m:r>
                            <a:rPr lang="en-US" altLang="zh-CN" sz="2400" b="1" i="1">
                              <a:solidFill>
                                <a:srgbClr val="FFFF00"/>
                              </a:solidFill>
                              <a:latin typeface="Cambria Math" panose="02040503050406030204" pitchFamily="18" charset="0"/>
                            </a:rPr>
                            <m:t>°</m:t>
                          </m:r>
                        </m:sup>
                      </m:sSup>
                    </m:oMath>
                  </m:oMathPara>
                </a14:m>
                <a:endParaRPr lang="en-US" sz="2400" b="1" i="1" dirty="0">
                  <a:solidFill>
                    <a:srgbClr val="FFFF00"/>
                  </a:solidFill>
                </a:endParaRPr>
              </a:p>
            </p:txBody>
          </p:sp>
        </mc:Choice>
        <mc:Fallback xmlns="">
          <p:sp>
            <p:nvSpPr>
              <p:cNvPr id="44" name="TextBox 43">
                <a:extLst>
                  <a:ext uri="{FF2B5EF4-FFF2-40B4-BE49-F238E27FC236}">
                    <a16:creationId xmlns:a16="http://schemas.microsoft.com/office/drawing/2014/main" id="{53191C62-7204-99BF-7E15-BA5EBA70E3FC}"/>
                  </a:ext>
                </a:extLst>
              </p:cNvPr>
              <p:cNvSpPr txBox="1">
                <a:spLocks noRot="1" noChangeAspect="1" noMove="1" noResize="1" noEditPoints="1" noAdjustHandles="1" noChangeArrowheads="1" noChangeShapeType="1" noTextEdit="1"/>
              </p:cNvSpPr>
              <p:nvPr/>
            </p:nvSpPr>
            <p:spPr>
              <a:xfrm>
                <a:off x="4292294" y="3596377"/>
                <a:ext cx="312590" cy="470000"/>
              </a:xfrm>
              <a:prstGeom prst="rect">
                <a:avLst/>
              </a:prstGeom>
              <a:blipFill>
                <a:blip r:embed="rId7"/>
                <a:stretch>
                  <a:fillRect l="-3846" r="-92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5897998F-2EE2-161E-B642-4A876C2B8C36}"/>
                  </a:ext>
                </a:extLst>
              </p:cNvPr>
              <p:cNvSpPr txBox="1"/>
              <p:nvPr/>
            </p:nvSpPr>
            <p:spPr>
              <a:xfrm>
                <a:off x="3872393" y="3014364"/>
                <a:ext cx="312590" cy="4700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a:solidFill>
                                <a:srgbClr val="FFFF00"/>
                              </a:solidFill>
                              <a:latin typeface="Cambria Math" panose="02040503050406030204" pitchFamily="18" charset="0"/>
                            </a:rPr>
                          </m:ctrlPr>
                        </m:sSupPr>
                        <m:e>
                          <m:r>
                            <a:rPr lang="en-US" altLang="zh-CN" sz="2400" b="1" i="1">
                              <a:solidFill>
                                <a:srgbClr val="FFFF00"/>
                              </a:solidFill>
                              <a:latin typeface="Cambria Math" panose="02040503050406030204" pitchFamily="18" charset="0"/>
                            </a:rPr>
                            <m:t>𝟒𝟓</m:t>
                          </m:r>
                        </m:e>
                        <m:sup>
                          <m:r>
                            <a:rPr lang="en-US" altLang="zh-CN" sz="2400" b="1" i="1">
                              <a:solidFill>
                                <a:srgbClr val="FFFF00"/>
                              </a:solidFill>
                              <a:latin typeface="Cambria Math" panose="02040503050406030204" pitchFamily="18" charset="0"/>
                            </a:rPr>
                            <m:t>°</m:t>
                          </m:r>
                        </m:sup>
                      </m:sSup>
                    </m:oMath>
                  </m:oMathPara>
                </a14:m>
                <a:endParaRPr lang="en-US" sz="2400" b="1" i="1" dirty="0">
                  <a:solidFill>
                    <a:srgbClr val="FFFF00"/>
                  </a:solidFill>
                </a:endParaRPr>
              </a:p>
            </p:txBody>
          </p:sp>
        </mc:Choice>
        <mc:Fallback xmlns="">
          <p:sp>
            <p:nvSpPr>
              <p:cNvPr id="45" name="TextBox 44">
                <a:extLst>
                  <a:ext uri="{FF2B5EF4-FFF2-40B4-BE49-F238E27FC236}">
                    <a16:creationId xmlns:a16="http://schemas.microsoft.com/office/drawing/2014/main" id="{5897998F-2EE2-161E-B642-4A876C2B8C36}"/>
                  </a:ext>
                </a:extLst>
              </p:cNvPr>
              <p:cNvSpPr txBox="1">
                <a:spLocks noRot="1" noChangeAspect="1" noMove="1" noResize="1" noEditPoints="1" noAdjustHandles="1" noChangeArrowheads="1" noChangeShapeType="1" noTextEdit="1"/>
              </p:cNvSpPr>
              <p:nvPr/>
            </p:nvSpPr>
            <p:spPr>
              <a:xfrm>
                <a:off x="3872393" y="3014364"/>
                <a:ext cx="312590" cy="470000"/>
              </a:xfrm>
              <a:prstGeom prst="rect">
                <a:avLst/>
              </a:prstGeom>
              <a:blipFill>
                <a:blip r:embed="rId8"/>
                <a:stretch>
                  <a:fillRect l="-3846" r="-92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A7FD5818-2E44-CC55-A68B-10D73DCA41A1}"/>
                  </a:ext>
                </a:extLst>
              </p:cNvPr>
              <p:cNvSpPr txBox="1"/>
              <p:nvPr/>
            </p:nvSpPr>
            <p:spPr>
              <a:xfrm>
                <a:off x="3369160" y="2612004"/>
                <a:ext cx="312590" cy="4700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a:solidFill>
                                <a:srgbClr val="FFFF00"/>
                              </a:solidFill>
                              <a:latin typeface="Cambria Math" panose="02040503050406030204" pitchFamily="18" charset="0"/>
                            </a:rPr>
                          </m:ctrlPr>
                        </m:sSupPr>
                        <m:e>
                          <m:r>
                            <a:rPr lang="en-US" altLang="zh-CN" sz="2400" b="1" i="1">
                              <a:solidFill>
                                <a:srgbClr val="FFFF00"/>
                              </a:solidFill>
                              <a:latin typeface="Cambria Math" panose="02040503050406030204" pitchFamily="18" charset="0"/>
                            </a:rPr>
                            <m:t>𝟔𝟎</m:t>
                          </m:r>
                        </m:e>
                        <m:sup>
                          <m:r>
                            <a:rPr lang="en-US" altLang="zh-CN" sz="2400" b="1" i="1">
                              <a:solidFill>
                                <a:srgbClr val="FFFF00"/>
                              </a:solidFill>
                              <a:latin typeface="Cambria Math" panose="02040503050406030204" pitchFamily="18" charset="0"/>
                            </a:rPr>
                            <m:t>°</m:t>
                          </m:r>
                        </m:sup>
                      </m:sSup>
                    </m:oMath>
                  </m:oMathPara>
                </a14:m>
                <a:endParaRPr lang="en-US" sz="2400" b="1" i="1" dirty="0">
                  <a:solidFill>
                    <a:srgbClr val="FFFF00"/>
                  </a:solidFill>
                </a:endParaRPr>
              </a:p>
            </p:txBody>
          </p:sp>
        </mc:Choice>
        <mc:Fallback xmlns="">
          <p:sp>
            <p:nvSpPr>
              <p:cNvPr id="46" name="TextBox 45">
                <a:extLst>
                  <a:ext uri="{FF2B5EF4-FFF2-40B4-BE49-F238E27FC236}">
                    <a16:creationId xmlns:a16="http://schemas.microsoft.com/office/drawing/2014/main" id="{A7FD5818-2E44-CC55-A68B-10D73DCA41A1}"/>
                  </a:ext>
                </a:extLst>
              </p:cNvPr>
              <p:cNvSpPr txBox="1">
                <a:spLocks noRot="1" noChangeAspect="1" noMove="1" noResize="1" noEditPoints="1" noAdjustHandles="1" noChangeArrowheads="1" noChangeShapeType="1" noTextEdit="1"/>
              </p:cNvSpPr>
              <p:nvPr/>
            </p:nvSpPr>
            <p:spPr>
              <a:xfrm>
                <a:off x="3369160" y="2612004"/>
                <a:ext cx="312590" cy="470000"/>
              </a:xfrm>
              <a:prstGeom prst="rect">
                <a:avLst/>
              </a:prstGeom>
              <a:blipFill>
                <a:blip r:embed="rId9"/>
                <a:stretch>
                  <a:fillRect l="-4000" r="-9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87721F22-F711-C8E2-D0DC-591708E64005}"/>
                  </a:ext>
                </a:extLst>
              </p:cNvPr>
              <p:cNvSpPr txBox="1"/>
              <p:nvPr/>
            </p:nvSpPr>
            <p:spPr>
              <a:xfrm>
                <a:off x="2820031" y="2355975"/>
                <a:ext cx="312590" cy="4700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a:solidFill>
                                <a:srgbClr val="FFFF00"/>
                              </a:solidFill>
                              <a:latin typeface="Cambria Math" panose="02040503050406030204" pitchFamily="18" charset="0"/>
                            </a:rPr>
                          </m:ctrlPr>
                        </m:sSupPr>
                        <m:e>
                          <m:r>
                            <a:rPr lang="en-US" altLang="zh-CN" sz="2400" b="1" i="1">
                              <a:solidFill>
                                <a:srgbClr val="FFFF00"/>
                              </a:solidFill>
                              <a:latin typeface="Cambria Math" panose="02040503050406030204" pitchFamily="18" charset="0"/>
                            </a:rPr>
                            <m:t>𝟕𝟓</m:t>
                          </m:r>
                        </m:e>
                        <m:sup>
                          <m:r>
                            <a:rPr lang="en-US" altLang="zh-CN" sz="2400" b="1" i="1">
                              <a:solidFill>
                                <a:srgbClr val="FFFF00"/>
                              </a:solidFill>
                              <a:latin typeface="Cambria Math" panose="02040503050406030204" pitchFamily="18" charset="0"/>
                            </a:rPr>
                            <m:t>°</m:t>
                          </m:r>
                        </m:sup>
                      </m:sSup>
                    </m:oMath>
                  </m:oMathPara>
                </a14:m>
                <a:endParaRPr lang="en-US" sz="2400" b="1" i="1" dirty="0">
                  <a:solidFill>
                    <a:srgbClr val="FFFF00"/>
                  </a:solidFill>
                </a:endParaRPr>
              </a:p>
            </p:txBody>
          </p:sp>
        </mc:Choice>
        <mc:Fallback xmlns="">
          <p:sp>
            <p:nvSpPr>
              <p:cNvPr id="47" name="TextBox 46">
                <a:extLst>
                  <a:ext uri="{FF2B5EF4-FFF2-40B4-BE49-F238E27FC236}">
                    <a16:creationId xmlns:a16="http://schemas.microsoft.com/office/drawing/2014/main" id="{87721F22-F711-C8E2-D0DC-591708E64005}"/>
                  </a:ext>
                </a:extLst>
              </p:cNvPr>
              <p:cNvSpPr txBox="1">
                <a:spLocks noRot="1" noChangeAspect="1" noMove="1" noResize="1" noEditPoints="1" noAdjustHandles="1" noChangeArrowheads="1" noChangeShapeType="1" noTextEdit="1"/>
              </p:cNvSpPr>
              <p:nvPr/>
            </p:nvSpPr>
            <p:spPr>
              <a:xfrm>
                <a:off x="2820031" y="2355975"/>
                <a:ext cx="312590" cy="470000"/>
              </a:xfrm>
              <a:prstGeom prst="rect">
                <a:avLst/>
              </a:prstGeom>
              <a:blipFill>
                <a:blip r:embed="rId10"/>
                <a:stretch>
                  <a:fillRect l="-8000" r="-9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DCD6BC2B-D0A9-7184-B3AF-C53941BE70B6}"/>
                  </a:ext>
                </a:extLst>
              </p:cNvPr>
              <p:cNvSpPr txBox="1"/>
              <p:nvPr/>
            </p:nvSpPr>
            <p:spPr>
              <a:xfrm>
                <a:off x="1497704" y="2387488"/>
                <a:ext cx="312590" cy="4700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a:solidFill>
                                <a:srgbClr val="FFFF00"/>
                              </a:solidFill>
                              <a:latin typeface="Cambria Math" panose="02040503050406030204" pitchFamily="18" charset="0"/>
                            </a:rPr>
                          </m:ctrlPr>
                        </m:sSupPr>
                        <m:e>
                          <m:r>
                            <a:rPr lang="en-US" altLang="zh-CN" sz="2400" b="1" i="1">
                              <a:solidFill>
                                <a:srgbClr val="FFFF00"/>
                              </a:solidFill>
                              <a:latin typeface="Cambria Math" panose="02040503050406030204" pitchFamily="18" charset="0"/>
                            </a:rPr>
                            <m:t>𝟗𝟎</m:t>
                          </m:r>
                        </m:e>
                        <m:sup>
                          <m:r>
                            <a:rPr lang="en-US" altLang="zh-CN" sz="2400" b="1" i="1">
                              <a:solidFill>
                                <a:srgbClr val="FFFF00"/>
                              </a:solidFill>
                              <a:latin typeface="Cambria Math" panose="02040503050406030204" pitchFamily="18" charset="0"/>
                            </a:rPr>
                            <m:t>°</m:t>
                          </m:r>
                        </m:sup>
                      </m:sSup>
                    </m:oMath>
                  </m:oMathPara>
                </a14:m>
                <a:endParaRPr lang="en-US" sz="2400" b="1" i="1" dirty="0">
                  <a:solidFill>
                    <a:srgbClr val="FFFF00"/>
                  </a:solidFill>
                </a:endParaRPr>
              </a:p>
            </p:txBody>
          </p:sp>
        </mc:Choice>
        <mc:Fallback xmlns="">
          <p:sp>
            <p:nvSpPr>
              <p:cNvPr id="48" name="TextBox 47">
                <a:extLst>
                  <a:ext uri="{FF2B5EF4-FFF2-40B4-BE49-F238E27FC236}">
                    <a16:creationId xmlns:a16="http://schemas.microsoft.com/office/drawing/2014/main" id="{DCD6BC2B-D0A9-7184-B3AF-C53941BE70B6}"/>
                  </a:ext>
                </a:extLst>
              </p:cNvPr>
              <p:cNvSpPr txBox="1">
                <a:spLocks noRot="1" noChangeAspect="1" noMove="1" noResize="1" noEditPoints="1" noAdjustHandles="1" noChangeArrowheads="1" noChangeShapeType="1" noTextEdit="1"/>
              </p:cNvSpPr>
              <p:nvPr/>
            </p:nvSpPr>
            <p:spPr>
              <a:xfrm>
                <a:off x="1497704" y="2387488"/>
                <a:ext cx="312590" cy="470000"/>
              </a:xfrm>
              <a:prstGeom prst="rect">
                <a:avLst/>
              </a:prstGeom>
              <a:blipFill>
                <a:blip r:embed="rId11"/>
                <a:stretch>
                  <a:fillRect l="-4000" r="-96000"/>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80BD6BC0-9D85-8D17-B022-4B67BF629EA7}"/>
              </a:ext>
            </a:extLst>
          </p:cNvPr>
          <p:cNvSpPr>
            <a:spLocks noGrp="1"/>
          </p:cNvSpPr>
          <p:nvPr>
            <p:ph type="sldNum" sz="quarter" idx="12"/>
          </p:nvPr>
        </p:nvSpPr>
        <p:spPr/>
        <p:txBody>
          <a:bodyPr/>
          <a:lstStyle/>
          <a:p>
            <a:fld id="{32948EFA-1E7C-BD41-B206-9D11FECA6F57}" type="slidenum">
              <a:rPr lang="en-US" smtClean="0"/>
              <a:t>7</a:t>
            </a:fld>
            <a:endParaRPr lang="en-US" dirty="0"/>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EA7A6F23-3C90-0D55-EEE0-6BA2AB3115C8}"/>
                  </a:ext>
                </a:extLst>
              </p:cNvPr>
              <p:cNvSpPr txBox="1"/>
              <p:nvPr/>
            </p:nvSpPr>
            <p:spPr>
              <a:xfrm>
                <a:off x="2948827" y="5003410"/>
                <a:ext cx="312590" cy="4700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b="1" i="1" smtClean="0">
                          <a:solidFill>
                            <a:srgbClr val="FFFF00"/>
                          </a:solidFill>
                          <a:latin typeface="Cambria Math" panose="02040503050406030204" pitchFamily="18" charset="0"/>
                        </a:rPr>
                        <m:t>𝟖𝟎</m:t>
                      </m:r>
                      <m:r>
                        <a:rPr lang="en-US" altLang="zh-CN" sz="2400" b="1" i="1" smtClean="0">
                          <a:solidFill>
                            <a:srgbClr val="FFFF00"/>
                          </a:solidFill>
                          <a:latin typeface="Cambria Math" panose="02040503050406030204" pitchFamily="18" charset="0"/>
                        </a:rPr>
                        <m:t>𝒎</m:t>
                      </m:r>
                    </m:oMath>
                  </m:oMathPara>
                </a14:m>
                <a:endParaRPr lang="en-US" sz="2400" b="1" dirty="0">
                  <a:solidFill>
                    <a:srgbClr val="FFFF00"/>
                  </a:solidFill>
                </a:endParaRPr>
              </a:p>
            </p:txBody>
          </p:sp>
        </mc:Choice>
        <mc:Fallback xmlns="">
          <p:sp>
            <p:nvSpPr>
              <p:cNvPr id="55" name="TextBox 54">
                <a:extLst>
                  <a:ext uri="{FF2B5EF4-FFF2-40B4-BE49-F238E27FC236}">
                    <a16:creationId xmlns:a16="http://schemas.microsoft.com/office/drawing/2014/main" id="{EA7A6F23-3C90-0D55-EEE0-6BA2AB3115C8}"/>
                  </a:ext>
                </a:extLst>
              </p:cNvPr>
              <p:cNvSpPr txBox="1">
                <a:spLocks noRot="1" noChangeAspect="1" noMove="1" noResize="1" noEditPoints="1" noAdjustHandles="1" noChangeArrowheads="1" noChangeShapeType="1" noTextEdit="1"/>
              </p:cNvSpPr>
              <p:nvPr/>
            </p:nvSpPr>
            <p:spPr>
              <a:xfrm>
                <a:off x="2948827" y="5003410"/>
                <a:ext cx="312590" cy="470000"/>
              </a:xfrm>
              <a:prstGeom prst="rect">
                <a:avLst/>
              </a:prstGeom>
              <a:blipFill>
                <a:blip r:embed="rId12"/>
                <a:stretch>
                  <a:fillRect l="-4000" r="-168000"/>
                </a:stretch>
              </a:blipFill>
            </p:spPr>
            <p:txBody>
              <a:bodyPr/>
              <a:lstStyle/>
              <a:p>
                <a:r>
                  <a:rPr lang="en-US">
                    <a:noFill/>
                  </a:rPr>
                  <a:t> </a:t>
                </a:r>
              </a:p>
            </p:txBody>
          </p:sp>
        </mc:Fallback>
      </mc:AlternateContent>
    </p:spTree>
    <p:extLst>
      <p:ext uri="{BB962C8B-B14F-4D97-AF65-F5344CB8AC3E}">
        <p14:creationId xmlns:p14="http://schemas.microsoft.com/office/powerpoint/2010/main" val="268394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animBg="1"/>
      <p:bldP spid="9" grpId="0" animBg="1"/>
      <p:bldP spid="42" grpId="0"/>
      <p:bldP spid="43" grpId="0"/>
      <p:bldP spid="44" grpId="0"/>
      <p:bldP spid="45" grpId="0"/>
      <p:bldP spid="46" grpId="0"/>
      <p:bldP spid="47" grpId="0"/>
      <p:bldP spid="48" grpId="0"/>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730778-970D-1216-FE20-54839ABF44E8}"/>
              </a:ext>
            </a:extLst>
          </p:cNvPr>
          <p:cNvSpPr txBox="1"/>
          <p:nvPr/>
        </p:nvSpPr>
        <p:spPr>
          <a:xfrm>
            <a:off x="542261" y="455051"/>
            <a:ext cx="7560788" cy="646331"/>
          </a:xfrm>
          <a:prstGeom prst="rect">
            <a:avLst/>
          </a:prstGeom>
          <a:noFill/>
        </p:spPr>
        <p:txBody>
          <a:bodyPr wrap="none" rtlCol="0">
            <a:spAutoFit/>
          </a:bodyPr>
          <a:lstStyle/>
          <a:p>
            <a:r>
              <a:rPr lang="en-US" sz="3600" dirty="0"/>
              <a:t>Possible Reason for Link Heterogeneity</a:t>
            </a:r>
          </a:p>
        </p:txBody>
      </p:sp>
      <p:sp>
        <p:nvSpPr>
          <p:cNvPr id="2" name="Slide Number Placeholder 1">
            <a:extLst>
              <a:ext uri="{FF2B5EF4-FFF2-40B4-BE49-F238E27FC236}">
                <a16:creationId xmlns:a16="http://schemas.microsoft.com/office/drawing/2014/main" id="{80BD6BC0-9D85-8D17-B022-4B67BF629EA7}"/>
              </a:ext>
            </a:extLst>
          </p:cNvPr>
          <p:cNvSpPr>
            <a:spLocks noGrp="1"/>
          </p:cNvSpPr>
          <p:nvPr>
            <p:ph type="sldNum" sz="quarter" idx="12"/>
          </p:nvPr>
        </p:nvSpPr>
        <p:spPr/>
        <p:txBody>
          <a:bodyPr/>
          <a:lstStyle/>
          <a:p>
            <a:fld id="{32948EFA-1E7C-BD41-B206-9D11FECA6F57}" type="slidenum">
              <a:rPr lang="en-US" smtClean="0"/>
              <a:t>8</a:t>
            </a:fld>
            <a:endParaRPr lang="en-US" dirty="0"/>
          </a:p>
        </p:txBody>
      </p:sp>
      <p:pic>
        <p:nvPicPr>
          <p:cNvPr id="57" name="Picture 56" descr="A picture containing grass, sky, outdoor, field&#10;&#10;Description automatically generated">
            <a:extLst>
              <a:ext uri="{FF2B5EF4-FFF2-40B4-BE49-F238E27FC236}">
                <a16:creationId xmlns:a16="http://schemas.microsoft.com/office/drawing/2014/main" id="{24108A91-11DB-D582-64ED-B07C6357DE27}"/>
              </a:ext>
            </a:extLst>
          </p:cNvPr>
          <p:cNvPicPr>
            <a:picLocks noChangeAspect="1"/>
          </p:cNvPicPr>
          <p:nvPr/>
        </p:nvPicPr>
        <p:blipFill>
          <a:blip r:embed="rId3"/>
          <a:stretch>
            <a:fillRect/>
          </a:stretch>
        </p:blipFill>
        <p:spPr>
          <a:xfrm>
            <a:off x="542261" y="1465984"/>
            <a:ext cx="6979612" cy="3926032"/>
          </a:xfrm>
          <a:prstGeom prst="rect">
            <a:avLst/>
          </a:prstGeom>
        </p:spPr>
      </p:pic>
      <p:sp>
        <p:nvSpPr>
          <p:cNvPr id="58" name="Trapezoid 57">
            <a:extLst>
              <a:ext uri="{FF2B5EF4-FFF2-40B4-BE49-F238E27FC236}">
                <a16:creationId xmlns:a16="http://schemas.microsoft.com/office/drawing/2014/main" id="{675C2A19-855C-1BC2-FEA0-76BAE5FB63D2}"/>
              </a:ext>
            </a:extLst>
          </p:cNvPr>
          <p:cNvSpPr/>
          <p:nvPr/>
        </p:nvSpPr>
        <p:spPr>
          <a:xfrm rot="456166">
            <a:off x="3119128" y="2584293"/>
            <a:ext cx="531658" cy="2783481"/>
          </a:xfrm>
          <a:prstGeom prst="trapezoid">
            <a:avLst>
              <a:gd name="adj" fmla="val 3284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FA303CED-9D34-BFCE-A97C-D8C84D69488E}"/>
              </a:ext>
            </a:extLst>
          </p:cNvPr>
          <p:cNvSpPr/>
          <p:nvPr/>
        </p:nvSpPr>
        <p:spPr>
          <a:xfrm>
            <a:off x="4257765" y="2867892"/>
            <a:ext cx="2738780" cy="304800"/>
          </a:xfrm>
          <a:prstGeom prst="rect">
            <a:avLst/>
          </a:prstGeom>
          <a:noFill/>
          <a:ln w="38100">
            <a:solidFill>
              <a:srgbClr val="FF0000"/>
            </a:solidFill>
            <a:extLst>
              <a:ext uri="{C807C97D-BFC1-408E-A445-0C87EB9F89A2}">
                <ask:lineSketchStyleProps xmlns:ask="http://schemas.microsoft.com/office/drawing/2018/sketchyshapes" sd="1219033472">
                  <a:custGeom>
                    <a:avLst/>
                    <a:gdLst>
                      <a:gd name="connsiteX0" fmla="*/ 0 w 2738780"/>
                      <a:gd name="connsiteY0" fmla="*/ 0 h 561109"/>
                      <a:gd name="connsiteX1" fmla="*/ 2738780 w 2738780"/>
                      <a:gd name="connsiteY1" fmla="*/ 0 h 561109"/>
                      <a:gd name="connsiteX2" fmla="*/ 2738780 w 2738780"/>
                      <a:gd name="connsiteY2" fmla="*/ 561109 h 561109"/>
                      <a:gd name="connsiteX3" fmla="*/ 0 w 2738780"/>
                      <a:gd name="connsiteY3" fmla="*/ 561109 h 561109"/>
                      <a:gd name="connsiteX4" fmla="*/ 0 w 2738780"/>
                      <a:gd name="connsiteY4" fmla="*/ 0 h 561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780" h="561109" extrusionOk="0">
                        <a:moveTo>
                          <a:pt x="0" y="0"/>
                        </a:moveTo>
                        <a:cubicBezTo>
                          <a:pt x="1284172" y="118645"/>
                          <a:pt x="2391540" y="116012"/>
                          <a:pt x="2738780" y="0"/>
                        </a:cubicBezTo>
                        <a:cubicBezTo>
                          <a:pt x="2783682" y="78881"/>
                          <a:pt x="2786297" y="339657"/>
                          <a:pt x="2738780" y="561109"/>
                        </a:cubicBezTo>
                        <a:cubicBezTo>
                          <a:pt x="2363269" y="695709"/>
                          <a:pt x="308243" y="403913"/>
                          <a:pt x="0" y="561109"/>
                        </a:cubicBezTo>
                        <a:cubicBezTo>
                          <a:pt x="34353" y="369659"/>
                          <a:pt x="18863" y="21080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Arrow Connector 61">
            <a:extLst>
              <a:ext uri="{FF2B5EF4-FFF2-40B4-BE49-F238E27FC236}">
                <a16:creationId xmlns:a16="http://schemas.microsoft.com/office/drawing/2014/main" id="{880990F5-B993-C50A-0663-CDC15FF5F5BA}"/>
              </a:ext>
            </a:extLst>
          </p:cNvPr>
          <p:cNvCxnSpPr>
            <a:cxnSpLocks/>
          </p:cNvCxnSpPr>
          <p:nvPr/>
        </p:nvCxnSpPr>
        <p:spPr>
          <a:xfrm>
            <a:off x="6996545" y="2992582"/>
            <a:ext cx="93821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32B3ED7-0A49-5864-BB18-F52BBAA1D360}"/>
              </a:ext>
            </a:extLst>
          </p:cNvPr>
          <p:cNvCxnSpPr>
            <a:cxnSpLocks/>
          </p:cNvCxnSpPr>
          <p:nvPr/>
        </p:nvCxnSpPr>
        <p:spPr>
          <a:xfrm>
            <a:off x="3488847" y="4837833"/>
            <a:ext cx="444591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1" name="Picture 70" descr="A helicopter flying over a forest&#10;&#10;Description automatically generated with medium confidence">
            <a:extLst>
              <a:ext uri="{FF2B5EF4-FFF2-40B4-BE49-F238E27FC236}">
                <a16:creationId xmlns:a16="http://schemas.microsoft.com/office/drawing/2014/main" id="{542FB594-6230-A3CF-EE93-20057C4B0709}"/>
              </a:ext>
            </a:extLst>
          </p:cNvPr>
          <p:cNvPicPr>
            <a:picLocks noChangeAspect="1"/>
          </p:cNvPicPr>
          <p:nvPr/>
        </p:nvPicPr>
        <p:blipFill rotWithShape="1">
          <a:blip r:embed="rId4"/>
          <a:srcRect l="35247" t="32648" r="8031" b="16900"/>
          <a:stretch/>
        </p:blipFill>
        <p:spPr>
          <a:xfrm>
            <a:off x="7934758" y="1460318"/>
            <a:ext cx="3255819" cy="2171949"/>
          </a:xfrm>
          <a:prstGeom prst="rect">
            <a:avLst/>
          </a:prstGeom>
        </p:spPr>
      </p:pic>
      <p:pic>
        <p:nvPicPr>
          <p:cNvPr id="73" name="Picture 72" descr="A dirt road with trees on either side of it&#10;&#10;Description automatically generated with medium confidence">
            <a:extLst>
              <a:ext uri="{FF2B5EF4-FFF2-40B4-BE49-F238E27FC236}">
                <a16:creationId xmlns:a16="http://schemas.microsoft.com/office/drawing/2014/main" id="{F750834B-41D5-8F65-EC2C-CC03643B00EF}"/>
              </a:ext>
            </a:extLst>
          </p:cNvPr>
          <p:cNvPicPr>
            <a:picLocks noChangeAspect="1"/>
          </p:cNvPicPr>
          <p:nvPr/>
        </p:nvPicPr>
        <p:blipFill rotWithShape="1">
          <a:blip r:embed="rId5"/>
          <a:srcRect t="9734" b="23845"/>
          <a:stretch/>
        </p:blipFill>
        <p:spPr>
          <a:xfrm>
            <a:off x="7934758" y="3862722"/>
            <a:ext cx="2743200" cy="2429387"/>
          </a:xfrm>
          <a:prstGeom prst="rect">
            <a:avLst/>
          </a:prstGeom>
        </p:spPr>
      </p:pic>
      <p:sp>
        <p:nvSpPr>
          <p:cNvPr id="75" name="TextBox 74">
            <a:extLst>
              <a:ext uri="{FF2B5EF4-FFF2-40B4-BE49-F238E27FC236}">
                <a16:creationId xmlns:a16="http://schemas.microsoft.com/office/drawing/2014/main" id="{1F2A6FBF-396B-FF31-9A4D-E272529ACC8C}"/>
              </a:ext>
            </a:extLst>
          </p:cNvPr>
          <p:cNvSpPr txBox="1"/>
          <p:nvPr/>
        </p:nvSpPr>
        <p:spPr>
          <a:xfrm>
            <a:off x="838200" y="5756618"/>
            <a:ext cx="5922712" cy="461665"/>
          </a:xfrm>
          <a:prstGeom prst="rect">
            <a:avLst/>
          </a:prstGeom>
          <a:noFill/>
        </p:spPr>
        <p:txBody>
          <a:bodyPr wrap="none" rtlCol="0">
            <a:spAutoFit/>
          </a:bodyPr>
          <a:lstStyle/>
          <a:p>
            <a:r>
              <a:rPr lang="en-US" sz="2400" dirty="0"/>
              <a:t>The obstruction varies for different directions.</a:t>
            </a:r>
          </a:p>
        </p:txBody>
      </p:sp>
      <p:sp>
        <p:nvSpPr>
          <p:cNvPr id="77" name="TextBox 76">
            <a:extLst>
              <a:ext uri="{FF2B5EF4-FFF2-40B4-BE49-F238E27FC236}">
                <a16:creationId xmlns:a16="http://schemas.microsoft.com/office/drawing/2014/main" id="{17AA7F75-03D9-AE31-2799-EAEC60717AB5}"/>
              </a:ext>
            </a:extLst>
          </p:cNvPr>
          <p:cNvSpPr txBox="1"/>
          <p:nvPr/>
        </p:nvSpPr>
        <p:spPr>
          <a:xfrm>
            <a:off x="8235316" y="1019077"/>
            <a:ext cx="2654701" cy="461665"/>
          </a:xfrm>
          <a:prstGeom prst="rect">
            <a:avLst/>
          </a:prstGeom>
          <a:noFill/>
        </p:spPr>
        <p:txBody>
          <a:bodyPr wrap="none" rtlCol="0">
            <a:spAutoFit/>
          </a:bodyPr>
          <a:lstStyle/>
          <a:p>
            <a:r>
              <a:rPr lang="en-US" sz="2400" dirty="0">
                <a:solidFill>
                  <a:schemeClr val="accent4"/>
                </a:solidFill>
              </a:rPr>
              <a:t>Severe visual blocks</a:t>
            </a:r>
          </a:p>
        </p:txBody>
      </p:sp>
      <p:sp>
        <p:nvSpPr>
          <p:cNvPr id="78" name="TextBox 77">
            <a:extLst>
              <a:ext uri="{FF2B5EF4-FFF2-40B4-BE49-F238E27FC236}">
                <a16:creationId xmlns:a16="http://schemas.microsoft.com/office/drawing/2014/main" id="{71648187-413D-2633-A562-2111638FE956}"/>
              </a:ext>
            </a:extLst>
          </p:cNvPr>
          <p:cNvSpPr txBox="1"/>
          <p:nvPr/>
        </p:nvSpPr>
        <p:spPr>
          <a:xfrm>
            <a:off x="8103049" y="6259810"/>
            <a:ext cx="2272097" cy="461665"/>
          </a:xfrm>
          <a:prstGeom prst="rect">
            <a:avLst/>
          </a:prstGeom>
          <a:noFill/>
        </p:spPr>
        <p:txBody>
          <a:bodyPr wrap="none" rtlCol="0">
            <a:spAutoFit/>
          </a:bodyPr>
          <a:lstStyle/>
          <a:p>
            <a:r>
              <a:rPr lang="en-US" sz="2400" dirty="0">
                <a:solidFill>
                  <a:schemeClr val="accent4"/>
                </a:solidFill>
              </a:rPr>
              <a:t>Clear visual sight</a:t>
            </a:r>
          </a:p>
        </p:txBody>
      </p:sp>
    </p:spTree>
    <p:extLst>
      <p:ext uri="{BB962C8B-B14F-4D97-AF65-F5344CB8AC3E}">
        <p14:creationId xmlns:p14="http://schemas.microsoft.com/office/powerpoint/2010/main" val="312630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P spid="75" grpId="0"/>
      <p:bldP spid="77" grpId="0"/>
      <p:bldP spid="7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25EFE4-0FB6-0D9F-AF74-D4481BB27DCC}"/>
              </a:ext>
            </a:extLst>
          </p:cNvPr>
          <p:cNvSpPr txBox="1"/>
          <p:nvPr/>
        </p:nvSpPr>
        <p:spPr>
          <a:xfrm>
            <a:off x="542261" y="455051"/>
            <a:ext cx="6467027" cy="646331"/>
          </a:xfrm>
          <a:prstGeom prst="rect">
            <a:avLst/>
          </a:prstGeom>
          <a:noFill/>
        </p:spPr>
        <p:txBody>
          <a:bodyPr wrap="none" rtlCol="0">
            <a:spAutoFit/>
          </a:bodyPr>
          <a:lstStyle/>
          <a:p>
            <a:r>
              <a:rPr lang="en-US" sz="3600" dirty="0"/>
              <a:t>Strawman solution </a:t>
            </a:r>
            <a:r>
              <a:rPr lang="en-US" sz="3600" dirty="0" err="1"/>
              <a:t>LineLog</a:t>
            </a:r>
            <a:r>
              <a:rPr lang="en-US" sz="3600" dirty="0"/>
              <a:t> (LLog)</a:t>
            </a:r>
          </a:p>
        </p:txBody>
      </p:sp>
      <p:sp>
        <p:nvSpPr>
          <p:cNvPr id="203" name="TextBox 202">
            <a:extLst>
              <a:ext uri="{FF2B5EF4-FFF2-40B4-BE49-F238E27FC236}">
                <a16:creationId xmlns:a16="http://schemas.microsoft.com/office/drawing/2014/main" id="{9FE6B440-28EA-8FD7-40B7-7D453FED9292}"/>
              </a:ext>
            </a:extLst>
          </p:cNvPr>
          <p:cNvSpPr txBox="1"/>
          <p:nvPr/>
        </p:nvSpPr>
        <p:spPr>
          <a:xfrm>
            <a:off x="542261" y="1223371"/>
            <a:ext cx="10537628" cy="830997"/>
          </a:xfrm>
          <a:prstGeom prst="rect">
            <a:avLst/>
          </a:prstGeom>
          <a:noFill/>
        </p:spPr>
        <p:txBody>
          <a:bodyPr wrap="none" rtlCol="0">
            <a:spAutoFit/>
          </a:bodyPr>
          <a:lstStyle/>
          <a:p>
            <a:pPr marL="457200" indent="-457200">
              <a:buFont typeface="Arial" panose="020B0604020202020204" pitchFamily="34" charset="0"/>
              <a:buChar char="•"/>
            </a:pPr>
            <a:r>
              <a:rPr lang="en-US" altLang="zh-CN" sz="2400" dirty="0"/>
              <a:t>Section the line to calculate media portions.</a:t>
            </a:r>
          </a:p>
          <a:p>
            <a:pPr marL="457200" indent="-457200">
              <a:buFont typeface="Arial" panose="020B0604020202020204" pitchFamily="34" charset="0"/>
              <a:buChar char="•"/>
            </a:pPr>
            <a:r>
              <a:rPr lang="en-US" altLang="zh-CN" sz="2400" dirty="0"/>
              <a:t>Fit the PLE for the free space and foliage, respectively, with least-square fitting.</a:t>
            </a:r>
            <a:endParaRPr lang="en-US" sz="2400" dirty="0"/>
          </a:p>
        </p:txBody>
      </p:sp>
      <p:grpSp>
        <p:nvGrpSpPr>
          <p:cNvPr id="41" name="组合 221">
            <a:extLst>
              <a:ext uri="{FF2B5EF4-FFF2-40B4-BE49-F238E27FC236}">
                <a16:creationId xmlns:a16="http://schemas.microsoft.com/office/drawing/2014/main" id="{2E321AA2-60E4-7CC4-D1D9-6C631AE55E23}"/>
              </a:ext>
            </a:extLst>
          </p:cNvPr>
          <p:cNvGrpSpPr/>
          <p:nvPr/>
        </p:nvGrpSpPr>
        <p:grpSpPr>
          <a:xfrm>
            <a:off x="8009948" y="2426779"/>
            <a:ext cx="355266" cy="1262462"/>
            <a:chOff x="4971069" y="4246386"/>
            <a:chExt cx="355266" cy="1262462"/>
          </a:xfrm>
        </p:grpSpPr>
        <p:grpSp>
          <p:nvGrpSpPr>
            <p:cNvPr id="225" name="组合 348">
              <a:extLst>
                <a:ext uri="{FF2B5EF4-FFF2-40B4-BE49-F238E27FC236}">
                  <a16:creationId xmlns:a16="http://schemas.microsoft.com/office/drawing/2014/main" id="{51657617-DCB4-144F-4651-E62569C917D5}"/>
                </a:ext>
              </a:extLst>
            </p:cNvPr>
            <p:cNvGrpSpPr/>
            <p:nvPr/>
          </p:nvGrpSpPr>
          <p:grpSpPr>
            <a:xfrm>
              <a:off x="4994484" y="4246386"/>
              <a:ext cx="331851" cy="1262462"/>
              <a:chOff x="2397342" y="4743081"/>
              <a:chExt cx="331851" cy="1262462"/>
            </a:xfrm>
          </p:grpSpPr>
          <p:grpSp>
            <p:nvGrpSpPr>
              <p:cNvPr id="230" name="组合 353">
                <a:extLst>
                  <a:ext uri="{FF2B5EF4-FFF2-40B4-BE49-F238E27FC236}">
                    <a16:creationId xmlns:a16="http://schemas.microsoft.com/office/drawing/2014/main" id="{689F1D84-E3EB-0D9D-7B0E-B23ABC9D116E}"/>
                  </a:ext>
                </a:extLst>
              </p:cNvPr>
              <p:cNvGrpSpPr/>
              <p:nvPr/>
            </p:nvGrpSpPr>
            <p:grpSpPr>
              <a:xfrm rot="21413658" flipH="1">
                <a:off x="2397342" y="4755337"/>
                <a:ext cx="291796" cy="1232168"/>
                <a:chOff x="2404970" y="4756676"/>
                <a:chExt cx="291796" cy="1232168"/>
              </a:xfrm>
            </p:grpSpPr>
            <p:cxnSp>
              <p:nvCxnSpPr>
                <p:cNvPr id="246" name="直接连接符 369">
                  <a:extLst>
                    <a:ext uri="{FF2B5EF4-FFF2-40B4-BE49-F238E27FC236}">
                      <a16:creationId xmlns:a16="http://schemas.microsoft.com/office/drawing/2014/main" id="{105CFA0E-65CF-4980-D0E2-44D1A8F40E16}"/>
                    </a:ext>
                  </a:extLst>
                </p:cNvPr>
                <p:cNvCxnSpPr>
                  <a:cxnSpLocks/>
                </p:cNvCxnSpPr>
                <p:nvPr/>
              </p:nvCxnSpPr>
              <p:spPr>
                <a:xfrm flipV="1">
                  <a:off x="2404970" y="5785001"/>
                  <a:ext cx="291796" cy="203843"/>
                </a:xfrm>
                <a:prstGeom prst="line">
                  <a:avLst/>
                </a:prstGeom>
                <a:ln w="19050"/>
              </p:spPr>
              <p:style>
                <a:lnRef idx="1">
                  <a:schemeClr val="dk1"/>
                </a:lnRef>
                <a:fillRef idx="0">
                  <a:schemeClr val="dk1"/>
                </a:fillRef>
                <a:effectRef idx="0">
                  <a:schemeClr val="dk1"/>
                </a:effectRef>
                <a:fontRef idx="minor">
                  <a:schemeClr val="tx1"/>
                </a:fontRef>
              </p:style>
            </p:cxnSp>
            <p:cxnSp>
              <p:nvCxnSpPr>
                <p:cNvPr id="247" name="直接连接符 370">
                  <a:extLst>
                    <a:ext uri="{FF2B5EF4-FFF2-40B4-BE49-F238E27FC236}">
                      <a16:creationId xmlns:a16="http://schemas.microsoft.com/office/drawing/2014/main" id="{0790F8C8-F892-9741-3F91-BD8ADC1247FA}"/>
                    </a:ext>
                  </a:extLst>
                </p:cNvPr>
                <p:cNvCxnSpPr>
                  <a:cxnSpLocks/>
                </p:cNvCxnSpPr>
                <p:nvPr/>
              </p:nvCxnSpPr>
              <p:spPr>
                <a:xfrm>
                  <a:off x="2426972" y="5670283"/>
                  <a:ext cx="261459" cy="120425"/>
                </a:xfrm>
                <a:prstGeom prst="line">
                  <a:avLst/>
                </a:prstGeom>
                <a:ln w="19050"/>
              </p:spPr>
              <p:style>
                <a:lnRef idx="1">
                  <a:schemeClr val="dk1"/>
                </a:lnRef>
                <a:fillRef idx="0">
                  <a:schemeClr val="dk1"/>
                </a:fillRef>
                <a:effectRef idx="0">
                  <a:schemeClr val="dk1"/>
                </a:effectRef>
                <a:fontRef idx="minor">
                  <a:schemeClr val="tx1"/>
                </a:fontRef>
              </p:style>
            </p:cxnSp>
            <p:cxnSp>
              <p:nvCxnSpPr>
                <p:cNvPr id="248" name="直接连接符 371">
                  <a:extLst>
                    <a:ext uri="{FF2B5EF4-FFF2-40B4-BE49-F238E27FC236}">
                      <a16:creationId xmlns:a16="http://schemas.microsoft.com/office/drawing/2014/main" id="{081E6055-CC00-65BA-C2FE-18EA0F8E687A}"/>
                    </a:ext>
                  </a:extLst>
                </p:cNvPr>
                <p:cNvCxnSpPr>
                  <a:cxnSpLocks/>
                </p:cNvCxnSpPr>
                <p:nvPr/>
              </p:nvCxnSpPr>
              <p:spPr>
                <a:xfrm flipV="1">
                  <a:off x="2426972" y="5526690"/>
                  <a:ext cx="232884" cy="142590"/>
                </a:xfrm>
                <a:prstGeom prst="line">
                  <a:avLst/>
                </a:prstGeom>
                <a:ln w="19050"/>
              </p:spPr>
              <p:style>
                <a:lnRef idx="1">
                  <a:schemeClr val="dk1"/>
                </a:lnRef>
                <a:fillRef idx="0">
                  <a:schemeClr val="dk1"/>
                </a:fillRef>
                <a:effectRef idx="0">
                  <a:schemeClr val="dk1"/>
                </a:effectRef>
                <a:fontRef idx="minor">
                  <a:schemeClr val="tx1"/>
                </a:fontRef>
              </p:style>
            </p:cxnSp>
            <p:cxnSp>
              <p:nvCxnSpPr>
                <p:cNvPr id="249" name="直接连接符 372">
                  <a:extLst>
                    <a:ext uri="{FF2B5EF4-FFF2-40B4-BE49-F238E27FC236}">
                      <a16:creationId xmlns:a16="http://schemas.microsoft.com/office/drawing/2014/main" id="{66A024DE-9CDB-82DD-C1D8-C8DD5D2F8354}"/>
                    </a:ext>
                  </a:extLst>
                </p:cNvPr>
                <p:cNvCxnSpPr>
                  <a:cxnSpLocks/>
                </p:cNvCxnSpPr>
                <p:nvPr/>
              </p:nvCxnSpPr>
              <p:spPr>
                <a:xfrm>
                  <a:off x="2456467" y="5394469"/>
                  <a:ext cx="203389" cy="120423"/>
                </a:xfrm>
                <a:prstGeom prst="line">
                  <a:avLst/>
                </a:prstGeom>
                <a:ln w="19050"/>
              </p:spPr>
              <p:style>
                <a:lnRef idx="1">
                  <a:schemeClr val="dk1"/>
                </a:lnRef>
                <a:fillRef idx="0">
                  <a:schemeClr val="dk1"/>
                </a:fillRef>
                <a:effectRef idx="0">
                  <a:schemeClr val="dk1"/>
                </a:effectRef>
                <a:fontRef idx="minor">
                  <a:schemeClr val="tx1"/>
                </a:fontRef>
              </p:style>
            </p:cxnSp>
            <p:cxnSp>
              <p:nvCxnSpPr>
                <p:cNvPr id="250" name="直接连接符 373">
                  <a:extLst>
                    <a:ext uri="{FF2B5EF4-FFF2-40B4-BE49-F238E27FC236}">
                      <a16:creationId xmlns:a16="http://schemas.microsoft.com/office/drawing/2014/main" id="{ED0B7405-8D11-CD34-70C4-CE14E3CC0C0D}"/>
                    </a:ext>
                  </a:extLst>
                </p:cNvPr>
                <p:cNvCxnSpPr>
                  <a:cxnSpLocks/>
                </p:cNvCxnSpPr>
                <p:nvPr/>
              </p:nvCxnSpPr>
              <p:spPr>
                <a:xfrm>
                  <a:off x="2478281" y="5154897"/>
                  <a:ext cx="146622" cy="90657"/>
                </a:xfrm>
                <a:prstGeom prst="line">
                  <a:avLst/>
                </a:prstGeom>
                <a:ln w="19050"/>
              </p:spPr>
              <p:style>
                <a:lnRef idx="1">
                  <a:schemeClr val="dk1"/>
                </a:lnRef>
                <a:fillRef idx="0">
                  <a:schemeClr val="dk1"/>
                </a:fillRef>
                <a:effectRef idx="0">
                  <a:schemeClr val="dk1"/>
                </a:effectRef>
                <a:fontRef idx="minor">
                  <a:schemeClr val="tx1"/>
                </a:fontRef>
              </p:style>
            </p:cxnSp>
            <p:cxnSp>
              <p:nvCxnSpPr>
                <p:cNvPr id="251" name="直接连接符 374">
                  <a:extLst>
                    <a:ext uri="{FF2B5EF4-FFF2-40B4-BE49-F238E27FC236}">
                      <a16:creationId xmlns:a16="http://schemas.microsoft.com/office/drawing/2014/main" id="{8AE0DE1E-8DA6-51AA-1E2E-841A4AA959E9}"/>
                    </a:ext>
                  </a:extLst>
                </p:cNvPr>
                <p:cNvCxnSpPr>
                  <a:cxnSpLocks/>
                </p:cNvCxnSpPr>
                <p:nvPr/>
              </p:nvCxnSpPr>
              <p:spPr>
                <a:xfrm flipV="1">
                  <a:off x="2456467" y="5239078"/>
                  <a:ext cx="171694" cy="154388"/>
                </a:xfrm>
                <a:prstGeom prst="line">
                  <a:avLst/>
                </a:prstGeom>
                <a:ln w="19050"/>
              </p:spPr>
              <p:style>
                <a:lnRef idx="1">
                  <a:schemeClr val="dk1"/>
                </a:lnRef>
                <a:fillRef idx="0">
                  <a:schemeClr val="dk1"/>
                </a:fillRef>
                <a:effectRef idx="0">
                  <a:schemeClr val="dk1"/>
                </a:effectRef>
                <a:fontRef idx="minor">
                  <a:schemeClr val="tx1"/>
                </a:fontRef>
              </p:style>
            </p:cxnSp>
            <p:cxnSp>
              <p:nvCxnSpPr>
                <p:cNvPr id="252" name="直接连接符 375">
                  <a:extLst>
                    <a:ext uri="{FF2B5EF4-FFF2-40B4-BE49-F238E27FC236}">
                      <a16:creationId xmlns:a16="http://schemas.microsoft.com/office/drawing/2014/main" id="{3646ECDC-3DBF-903C-856B-30B6CDD2E6D3}"/>
                    </a:ext>
                  </a:extLst>
                </p:cNvPr>
                <p:cNvCxnSpPr>
                  <a:cxnSpLocks/>
                </p:cNvCxnSpPr>
                <p:nvPr/>
              </p:nvCxnSpPr>
              <p:spPr>
                <a:xfrm flipV="1">
                  <a:off x="2478157" y="5029288"/>
                  <a:ext cx="106376" cy="119133"/>
                </a:xfrm>
                <a:prstGeom prst="line">
                  <a:avLst/>
                </a:prstGeom>
                <a:ln w="19050"/>
              </p:spPr>
              <p:style>
                <a:lnRef idx="1">
                  <a:schemeClr val="dk1"/>
                </a:lnRef>
                <a:fillRef idx="0">
                  <a:schemeClr val="dk1"/>
                </a:fillRef>
                <a:effectRef idx="0">
                  <a:schemeClr val="dk1"/>
                </a:effectRef>
                <a:fontRef idx="minor">
                  <a:schemeClr val="tx1"/>
                </a:fontRef>
              </p:style>
            </p:cxnSp>
            <p:cxnSp>
              <p:nvCxnSpPr>
                <p:cNvPr id="253" name="直接连接符 376">
                  <a:extLst>
                    <a:ext uri="{FF2B5EF4-FFF2-40B4-BE49-F238E27FC236}">
                      <a16:creationId xmlns:a16="http://schemas.microsoft.com/office/drawing/2014/main" id="{89BC076B-FF98-CFE6-AED2-5A2AF0E8D7C3}"/>
                    </a:ext>
                  </a:extLst>
                </p:cNvPr>
                <p:cNvCxnSpPr>
                  <a:cxnSpLocks/>
                </p:cNvCxnSpPr>
                <p:nvPr/>
              </p:nvCxnSpPr>
              <p:spPr>
                <a:xfrm>
                  <a:off x="2489597" y="4963264"/>
                  <a:ext cx="97793" cy="55631"/>
                </a:xfrm>
                <a:prstGeom prst="line">
                  <a:avLst/>
                </a:prstGeom>
                <a:ln w="19050"/>
              </p:spPr>
              <p:style>
                <a:lnRef idx="1">
                  <a:schemeClr val="dk1"/>
                </a:lnRef>
                <a:fillRef idx="0">
                  <a:schemeClr val="dk1"/>
                </a:fillRef>
                <a:effectRef idx="0">
                  <a:schemeClr val="dk1"/>
                </a:effectRef>
                <a:fontRef idx="minor">
                  <a:schemeClr val="tx1"/>
                </a:fontRef>
              </p:style>
            </p:cxnSp>
            <p:cxnSp>
              <p:nvCxnSpPr>
                <p:cNvPr id="254" name="直接连接符 377">
                  <a:extLst>
                    <a:ext uri="{FF2B5EF4-FFF2-40B4-BE49-F238E27FC236}">
                      <a16:creationId xmlns:a16="http://schemas.microsoft.com/office/drawing/2014/main" id="{6EDE2987-B89F-A4A2-2045-431100C24A08}"/>
                    </a:ext>
                  </a:extLst>
                </p:cNvPr>
                <p:cNvCxnSpPr>
                  <a:cxnSpLocks/>
                </p:cNvCxnSpPr>
                <p:nvPr/>
              </p:nvCxnSpPr>
              <p:spPr>
                <a:xfrm flipV="1">
                  <a:off x="2498404" y="4881376"/>
                  <a:ext cx="68677" cy="86050"/>
                </a:xfrm>
                <a:prstGeom prst="line">
                  <a:avLst/>
                </a:prstGeom>
                <a:ln w="19050"/>
              </p:spPr>
              <p:style>
                <a:lnRef idx="1">
                  <a:schemeClr val="dk1"/>
                </a:lnRef>
                <a:fillRef idx="0">
                  <a:schemeClr val="dk1"/>
                </a:fillRef>
                <a:effectRef idx="0">
                  <a:schemeClr val="dk1"/>
                </a:effectRef>
                <a:fontRef idx="minor">
                  <a:schemeClr val="tx1"/>
                </a:fontRef>
              </p:style>
            </p:cxnSp>
            <p:cxnSp>
              <p:nvCxnSpPr>
                <p:cNvPr id="255" name="直接连接符 378">
                  <a:extLst>
                    <a:ext uri="{FF2B5EF4-FFF2-40B4-BE49-F238E27FC236}">
                      <a16:creationId xmlns:a16="http://schemas.microsoft.com/office/drawing/2014/main" id="{A9D82CA0-10C2-737C-8E8F-3B8633A5383D}"/>
                    </a:ext>
                  </a:extLst>
                </p:cNvPr>
                <p:cNvCxnSpPr>
                  <a:cxnSpLocks/>
                </p:cNvCxnSpPr>
                <p:nvPr/>
              </p:nvCxnSpPr>
              <p:spPr>
                <a:xfrm>
                  <a:off x="2504391" y="4840645"/>
                  <a:ext cx="67986" cy="43421"/>
                </a:xfrm>
                <a:prstGeom prst="line">
                  <a:avLst/>
                </a:prstGeom>
                <a:ln w="19050"/>
              </p:spPr>
              <p:style>
                <a:lnRef idx="1">
                  <a:schemeClr val="dk1"/>
                </a:lnRef>
                <a:fillRef idx="0">
                  <a:schemeClr val="dk1"/>
                </a:fillRef>
                <a:effectRef idx="0">
                  <a:schemeClr val="dk1"/>
                </a:effectRef>
                <a:fontRef idx="minor">
                  <a:schemeClr val="tx1"/>
                </a:fontRef>
              </p:style>
            </p:cxnSp>
            <p:cxnSp>
              <p:nvCxnSpPr>
                <p:cNvPr id="256" name="直接连接符 379">
                  <a:extLst>
                    <a:ext uri="{FF2B5EF4-FFF2-40B4-BE49-F238E27FC236}">
                      <a16:creationId xmlns:a16="http://schemas.microsoft.com/office/drawing/2014/main" id="{B37154D5-B44A-C9A5-27AC-421D377BB8B7}"/>
                    </a:ext>
                  </a:extLst>
                </p:cNvPr>
                <p:cNvCxnSpPr>
                  <a:cxnSpLocks/>
                </p:cNvCxnSpPr>
                <p:nvPr/>
              </p:nvCxnSpPr>
              <p:spPr>
                <a:xfrm flipV="1">
                  <a:off x="2498404" y="4756676"/>
                  <a:ext cx="59580" cy="8605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231" name="直接连接符 354">
                <a:extLst>
                  <a:ext uri="{FF2B5EF4-FFF2-40B4-BE49-F238E27FC236}">
                    <a16:creationId xmlns:a16="http://schemas.microsoft.com/office/drawing/2014/main" id="{8FACCABB-406B-1F3D-DB54-52CE5A5D89CC}"/>
                  </a:ext>
                </a:extLst>
              </p:cNvPr>
              <p:cNvCxnSpPr>
                <a:cxnSpLocks/>
              </p:cNvCxnSpPr>
              <p:nvPr/>
            </p:nvCxnSpPr>
            <p:spPr>
              <a:xfrm flipV="1">
                <a:off x="2404970" y="4743081"/>
                <a:ext cx="102994" cy="1262462"/>
              </a:xfrm>
              <a:prstGeom prst="line">
                <a:avLst/>
              </a:prstGeom>
              <a:ln w="19050"/>
            </p:spPr>
            <p:style>
              <a:lnRef idx="1">
                <a:schemeClr val="dk1"/>
              </a:lnRef>
              <a:fillRef idx="0">
                <a:schemeClr val="dk1"/>
              </a:fillRef>
              <a:effectRef idx="0">
                <a:schemeClr val="dk1"/>
              </a:effectRef>
              <a:fontRef idx="minor">
                <a:schemeClr val="tx1"/>
              </a:fontRef>
            </p:style>
          </p:cxnSp>
          <p:cxnSp>
            <p:nvCxnSpPr>
              <p:cNvPr id="232" name="直接连接符 355">
                <a:extLst>
                  <a:ext uri="{FF2B5EF4-FFF2-40B4-BE49-F238E27FC236}">
                    <a16:creationId xmlns:a16="http://schemas.microsoft.com/office/drawing/2014/main" id="{F19E313E-D1E5-90D0-C2CB-C488DD3DC341}"/>
                  </a:ext>
                </a:extLst>
              </p:cNvPr>
              <p:cNvCxnSpPr>
                <a:cxnSpLocks/>
              </p:cNvCxnSpPr>
              <p:nvPr/>
            </p:nvCxnSpPr>
            <p:spPr>
              <a:xfrm flipH="1" flipV="1">
                <a:off x="2551592" y="4743081"/>
                <a:ext cx="177601" cy="1262462"/>
              </a:xfrm>
              <a:prstGeom prst="line">
                <a:avLst/>
              </a:prstGeom>
              <a:ln w="19050"/>
            </p:spPr>
            <p:style>
              <a:lnRef idx="1">
                <a:schemeClr val="dk1"/>
              </a:lnRef>
              <a:fillRef idx="0">
                <a:schemeClr val="dk1"/>
              </a:fillRef>
              <a:effectRef idx="0">
                <a:schemeClr val="dk1"/>
              </a:effectRef>
              <a:fontRef idx="minor">
                <a:schemeClr val="tx1"/>
              </a:fontRef>
            </p:style>
          </p:cxnSp>
          <p:grpSp>
            <p:nvGrpSpPr>
              <p:cNvPr id="233" name="组合 356">
                <a:extLst>
                  <a:ext uri="{FF2B5EF4-FFF2-40B4-BE49-F238E27FC236}">
                    <a16:creationId xmlns:a16="http://schemas.microsoft.com/office/drawing/2014/main" id="{35D1ADBE-7031-67F0-6468-315ABCBED2D8}"/>
                  </a:ext>
                </a:extLst>
              </p:cNvPr>
              <p:cNvGrpSpPr/>
              <p:nvPr/>
            </p:nvGrpSpPr>
            <p:grpSpPr>
              <a:xfrm>
                <a:off x="2404970" y="4756676"/>
                <a:ext cx="291796" cy="1232168"/>
                <a:chOff x="2404970" y="4756676"/>
                <a:chExt cx="291796" cy="1232168"/>
              </a:xfrm>
            </p:grpSpPr>
            <p:cxnSp>
              <p:nvCxnSpPr>
                <p:cNvPr id="235" name="直接连接符 358">
                  <a:extLst>
                    <a:ext uri="{FF2B5EF4-FFF2-40B4-BE49-F238E27FC236}">
                      <a16:creationId xmlns:a16="http://schemas.microsoft.com/office/drawing/2014/main" id="{F5A65D7D-175B-152E-719A-8B8F8BA27738}"/>
                    </a:ext>
                  </a:extLst>
                </p:cNvPr>
                <p:cNvCxnSpPr>
                  <a:cxnSpLocks/>
                </p:cNvCxnSpPr>
                <p:nvPr/>
              </p:nvCxnSpPr>
              <p:spPr>
                <a:xfrm flipV="1">
                  <a:off x="2404970" y="5785001"/>
                  <a:ext cx="291796" cy="203843"/>
                </a:xfrm>
                <a:prstGeom prst="line">
                  <a:avLst/>
                </a:prstGeom>
                <a:ln w="19050"/>
              </p:spPr>
              <p:style>
                <a:lnRef idx="1">
                  <a:schemeClr val="dk1"/>
                </a:lnRef>
                <a:fillRef idx="0">
                  <a:schemeClr val="dk1"/>
                </a:fillRef>
                <a:effectRef idx="0">
                  <a:schemeClr val="dk1"/>
                </a:effectRef>
                <a:fontRef idx="minor">
                  <a:schemeClr val="tx1"/>
                </a:fontRef>
              </p:style>
            </p:cxnSp>
            <p:cxnSp>
              <p:nvCxnSpPr>
                <p:cNvPr id="236" name="直接连接符 359">
                  <a:extLst>
                    <a:ext uri="{FF2B5EF4-FFF2-40B4-BE49-F238E27FC236}">
                      <a16:creationId xmlns:a16="http://schemas.microsoft.com/office/drawing/2014/main" id="{7B7B9C0E-3487-93F7-54A3-04BB57721C7F}"/>
                    </a:ext>
                  </a:extLst>
                </p:cNvPr>
                <p:cNvCxnSpPr>
                  <a:cxnSpLocks/>
                </p:cNvCxnSpPr>
                <p:nvPr/>
              </p:nvCxnSpPr>
              <p:spPr>
                <a:xfrm>
                  <a:off x="2426972" y="5670283"/>
                  <a:ext cx="261459" cy="120425"/>
                </a:xfrm>
                <a:prstGeom prst="line">
                  <a:avLst/>
                </a:prstGeom>
                <a:ln w="19050"/>
              </p:spPr>
              <p:style>
                <a:lnRef idx="1">
                  <a:schemeClr val="dk1"/>
                </a:lnRef>
                <a:fillRef idx="0">
                  <a:schemeClr val="dk1"/>
                </a:fillRef>
                <a:effectRef idx="0">
                  <a:schemeClr val="dk1"/>
                </a:effectRef>
                <a:fontRef idx="minor">
                  <a:schemeClr val="tx1"/>
                </a:fontRef>
              </p:style>
            </p:cxnSp>
            <p:cxnSp>
              <p:nvCxnSpPr>
                <p:cNvPr id="237" name="直接连接符 360">
                  <a:extLst>
                    <a:ext uri="{FF2B5EF4-FFF2-40B4-BE49-F238E27FC236}">
                      <a16:creationId xmlns:a16="http://schemas.microsoft.com/office/drawing/2014/main" id="{F6C24516-AEB8-539B-49C7-E6E5142028E8}"/>
                    </a:ext>
                  </a:extLst>
                </p:cNvPr>
                <p:cNvCxnSpPr>
                  <a:cxnSpLocks/>
                </p:cNvCxnSpPr>
                <p:nvPr/>
              </p:nvCxnSpPr>
              <p:spPr>
                <a:xfrm flipV="1">
                  <a:off x="2426972" y="5526690"/>
                  <a:ext cx="232884" cy="142590"/>
                </a:xfrm>
                <a:prstGeom prst="line">
                  <a:avLst/>
                </a:prstGeom>
                <a:ln w="19050"/>
              </p:spPr>
              <p:style>
                <a:lnRef idx="1">
                  <a:schemeClr val="dk1"/>
                </a:lnRef>
                <a:fillRef idx="0">
                  <a:schemeClr val="dk1"/>
                </a:fillRef>
                <a:effectRef idx="0">
                  <a:schemeClr val="dk1"/>
                </a:effectRef>
                <a:fontRef idx="minor">
                  <a:schemeClr val="tx1"/>
                </a:fontRef>
              </p:style>
            </p:cxnSp>
            <p:cxnSp>
              <p:nvCxnSpPr>
                <p:cNvPr id="238" name="直接连接符 361">
                  <a:extLst>
                    <a:ext uri="{FF2B5EF4-FFF2-40B4-BE49-F238E27FC236}">
                      <a16:creationId xmlns:a16="http://schemas.microsoft.com/office/drawing/2014/main" id="{72AFAEFB-99FB-8AFF-951B-B2D20F3012CC}"/>
                    </a:ext>
                  </a:extLst>
                </p:cNvPr>
                <p:cNvCxnSpPr>
                  <a:cxnSpLocks/>
                </p:cNvCxnSpPr>
                <p:nvPr/>
              </p:nvCxnSpPr>
              <p:spPr>
                <a:xfrm>
                  <a:off x="2456467" y="5394469"/>
                  <a:ext cx="203389" cy="120423"/>
                </a:xfrm>
                <a:prstGeom prst="line">
                  <a:avLst/>
                </a:prstGeom>
                <a:ln w="19050"/>
              </p:spPr>
              <p:style>
                <a:lnRef idx="1">
                  <a:schemeClr val="dk1"/>
                </a:lnRef>
                <a:fillRef idx="0">
                  <a:schemeClr val="dk1"/>
                </a:fillRef>
                <a:effectRef idx="0">
                  <a:schemeClr val="dk1"/>
                </a:effectRef>
                <a:fontRef idx="minor">
                  <a:schemeClr val="tx1"/>
                </a:fontRef>
              </p:style>
            </p:cxnSp>
            <p:cxnSp>
              <p:nvCxnSpPr>
                <p:cNvPr id="239" name="直接连接符 362">
                  <a:extLst>
                    <a:ext uri="{FF2B5EF4-FFF2-40B4-BE49-F238E27FC236}">
                      <a16:creationId xmlns:a16="http://schemas.microsoft.com/office/drawing/2014/main" id="{2C280C4F-9153-3E5C-AE15-4EA324D55F2E}"/>
                    </a:ext>
                  </a:extLst>
                </p:cNvPr>
                <p:cNvCxnSpPr>
                  <a:cxnSpLocks/>
                </p:cNvCxnSpPr>
                <p:nvPr/>
              </p:nvCxnSpPr>
              <p:spPr>
                <a:xfrm>
                  <a:off x="2478281" y="5154897"/>
                  <a:ext cx="146622" cy="90657"/>
                </a:xfrm>
                <a:prstGeom prst="line">
                  <a:avLst/>
                </a:prstGeom>
                <a:ln w="19050"/>
              </p:spPr>
              <p:style>
                <a:lnRef idx="1">
                  <a:schemeClr val="dk1"/>
                </a:lnRef>
                <a:fillRef idx="0">
                  <a:schemeClr val="dk1"/>
                </a:fillRef>
                <a:effectRef idx="0">
                  <a:schemeClr val="dk1"/>
                </a:effectRef>
                <a:fontRef idx="minor">
                  <a:schemeClr val="tx1"/>
                </a:fontRef>
              </p:style>
            </p:cxnSp>
            <p:cxnSp>
              <p:nvCxnSpPr>
                <p:cNvPr id="240" name="直接连接符 363">
                  <a:extLst>
                    <a:ext uri="{FF2B5EF4-FFF2-40B4-BE49-F238E27FC236}">
                      <a16:creationId xmlns:a16="http://schemas.microsoft.com/office/drawing/2014/main" id="{35EE062E-7E86-04AF-D88D-F8F711810935}"/>
                    </a:ext>
                  </a:extLst>
                </p:cNvPr>
                <p:cNvCxnSpPr>
                  <a:cxnSpLocks/>
                </p:cNvCxnSpPr>
                <p:nvPr/>
              </p:nvCxnSpPr>
              <p:spPr>
                <a:xfrm flipV="1">
                  <a:off x="2456467" y="5239078"/>
                  <a:ext cx="171694" cy="154388"/>
                </a:xfrm>
                <a:prstGeom prst="line">
                  <a:avLst/>
                </a:prstGeom>
                <a:ln w="19050"/>
              </p:spPr>
              <p:style>
                <a:lnRef idx="1">
                  <a:schemeClr val="dk1"/>
                </a:lnRef>
                <a:fillRef idx="0">
                  <a:schemeClr val="dk1"/>
                </a:fillRef>
                <a:effectRef idx="0">
                  <a:schemeClr val="dk1"/>
                </a:effectRef>
                <a:fontRef idx="minor">
                  <a:schemeClr val="tx1"/>
                </a:fontRef>
              </p:style>
            </p:cxnSp>
            <p:cxnSp>
              <p:nvCxnSpPr>
                <p:cNvPr id="241" name="直接连接符 364">
                  <a:extLst>
                    <a:ext uri="{FF2B5EF4-FFF2-40B4-BE49-F238E27FC236}">
                      <a16:creationId xmlns:a16="http://schemas.microsoft.com/office/drawing/2014/main" id="{42ED2E34-43A5-8672-8EC1-CDFAE7EA6360}"/>
                    </a:ext>
                  </a:extLst>
                </p:cNvPr>
                <p:cNvCxnSpPr>
                  <a:cxnSpLocks/>
                </p:cNvCxnSpPr>
                <p:nvPr/>
              </p:nvCxnSpPr>
              <p:spPr>
                <a:xfrm flipV="1">
                  <a:off x="2478157" y="5029288"/>
                  <a:ext cx="106376" cy="119133"/>
                </a:xfrm>
                <a:prstGeom prst="line">
                  <a:avLst/>
                </a:prstGeom>
                <a:ln w="19050"/>
              </p:spPr>
              <p:style>
                <a:lnRef idx="1">
                  <a:schemeClr val="dk1"/>
                </a:lnRef>
                <a:fillRef idx="0">
                  <a:schemeClr val="dk1"/>
                </a:fillRef>
                <a:effectRef idx="0">
                  <a:schemeClr val="dk1"/>
                </a:effectRef>
                <a:fontRef idx="minor">
                  <a:schemeClr val="tx1"/>
                </a:fontRef>
              </p:style>
            </p:cxnSp>
            <p:cxnSp>
              <p:nvCxnSpPr>
                <p:cNvPr id="242" name="直接连接符 365">
                  <a:extLst>
                    <a:ext uri="{FF2B5EF4-FFF2-40B4-BE49-F238E27FC236}">
                      <a16:creationId xmlns:a16="http://schemas.microsoft.com/office/drawing/2014/main" id="{E05771A4-B2E3-F5BF-4956-6E8708123021}"/>
                    </a:ext>
                  </a:extLst>
                </p:cNvPr>
                <p:cNvCxnSpPr>
                  <a:cxnSpLocks/>
                </p:cNvCxnSpPr>
                <p:nvPr/>
              </p:nvCxnSpPr>
              <p:spPr>
                <a:xfrm>
                  <a:off x="2489597" y="4963264"/>
                  <a:ext cx="97793" cy="55631"/>
                </a:xfrm>
                <a:prstGeom prst="line">
                  <a:avLst/>
                </a:prstGeom>
                <a:ln w="19050"/>
              </p:spPr>
              <p:style>
                <a:lnRef idx="1">
                  <a:schemeClr val="dk1"/>
                </a:lnRef>
                <a:fillRef idx="0">
                  <a:schemeClr val="dk1"/>
                </a:fillRef>
                <a:effectRef idx="0">
                  <a:schemeClr val="dk1"/>
                </a:effectRef>
                <a:fontRef idx="minor">
                  <a:schemeClr val="tx1"/>
                </a:fontRef>
              </p:style>
            </p:cxnSp>
            <p:cxnSp>
              <p:nvCxnSpPr>
                <p:cNvPr id="243" name="直接连接符 366">
                  <a:extLst>
                    <a:ext uri="{FF2B5EF4-FFF2-40B4-BE49-F238E27FC236}">
                      <a16:creationId xmlns:a16="http://schemas.microsoft.com/office/drawing/2014/main" id="{50875623-5FA7-E853-5A21-9645F576A543}"/>
                    </a:ext>
                  </a:extLst>
                </p:cNvPr>
                <p:cNvCxnSpPr>
                  <a:cxnSpLocks/>
                </p:cNvCxnSpPr>
                <p:nvPr/>
              </p:nvCxnSpPr>
              <p:spPr>
                <a:xfrm flipV="1">
                  <a:off x="2498404" y="4881376"/>
                  <a:ext cx="68677" cy="86050"/>
                </a:xfrm>
                <a:prstGeom prst="line">
                  <a:avLst/>
                </a:prstGeom>
                <a:ln w="19050"/>
              </p:spPr>
              <p:style>
                <a:lnRef idx="1">
                  <a:schemeClr val="dk1"/>
                </a:lnRef>
                <a:fillRef idx="0">
                  <a:schemeClr val="dk1"/>
                </a:fillRef>
                <a:effectRef idx="0">
                  <a:schemeClr val="dk1"/>
                </a:effectRef>
                <a:fontRef idx="minor">
                  <a:schemeClr val="tx1"/>
                </a:fontRef>
              </p:style>
            </p:cxnSp>
            <p:cxnSp>
              <p:nvCxnSpPr>
                <p:cNvPr id="244" name="直接连接符 367">
                  <a:extLst>
                    <a:ext uri="{FF2B5EF4-FFF2-40B4-BE49-F238E27FC236}">
                      <a16:creationId xmlns:a16="http://schemas.microsoft.com/office/drawing/2014/main" id="{7BE21248-20F1-E30F-3F73-5DAA57FE5515}"/>
                    </a:ext>
                  </a:extLst>
                </p:cNvPr>
                <p:cNvCxnSpPr>
                  <a:cxnSpLocks/>
                </p:cNvCxnSpPr>
                <p:nvPr/>
              </p:nvCxnSpPr>
              <p:spPr>
                <a:xfrm>
                  <a:off x="2504391" y="4840645"/>
                  <a:ext cx="67986" cy="43421"/>
                </a:xfrm>
                <a:prstGeom prst="line">
                  <a:avLst/>
                </a:prstGeom>
                <a:ln w="19050"/>
              </p:spPr>
              <p:style>
                <a:lnRef idx="1">
                  <a:schemeClr val="dk1"/>
                </a:lnRef>
                <a:fillRef idx="0">
                  <a:schemeClr val="dk1"/>
                </a:fillRef>
                <a:effectRef idx="0">
                  <a:schemeClr val="dk1"/>
                </a:effectRef>
                <a:fontRef idx="minor">
                  <a:schemeClr val="tx1"/>
                </a:fontRef>
              </p:style>
            </p:cxnSp>
            <p:cxnSp>
              <p:nvCxnSpPr>
                <p:cNvPr id="245" name="直接连接符 368">
                  <a:extLst>
                    <a:ext uri="{FF2B5EF4-FFF2-40B4-BE49-F238E27FC236}">
                      <a16:creationId xmlns:a16="http://schemas.microsoft.com/office/drawing/2014/main" id="{E5D75B46-9705-A683-0801-BC3CA5056552}"/>
                    </a:ext>
                  </a:extLst>
                </p:cNvPr>
                <p:cNvCxnSpPr>
                  <a:cxnSpLocks/>
                </p:cNvCxnSpPr>
                <p:nvPr/>
              </p:nvCxnSpPr>
              <p:spPr>
                <a:xfrm flipV="1">
                  <a:off x="2498404" y="4756676"/>
                  <a:ext cx="59580" cy="8605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234" name="直接连接符 357">
                <a:extLst>
                  <a:ext uri="{FF2B5EF4-FFF2-40B4-BE49-F238E27FC236}">
                    <a16:creationId xmlns:a16="http://schemas.microsoft.com/office/drawing/2014/main" id="{40EB45AE-E979-3F67-3866-84C55E8D823A}"/>
                  </a:ext>
                </a:extLst>
              </p:cNvPr>
              <p:cNvCxnSpPr>
                <a:cxnSpLocks/>
              </p:cNvCxnSpPr>
              <p:nvPr/>
            </p:nvCxnSpPr>
            <p:spPr>
              <a:xfrm>
                <a:off x="2499119" y="4749036"/>
                <a:ext cx="62007"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226" name="直接连接符 349">
              <a:extLst>
                <a:ext uri="{FF2B5EF4-FFF2-40B4-BE49-F238E27FC236}">
                  <a16:creationId xmlns:a16="http://schemas.microsoft.com/office/drawing/2014/main" id="{87365EBE-828E-F14D-9993-6C0EA85777B1}"/>
                </a:ext>
              </a:extLst>
            </p:cNvPr>
            <p:cNvCxnSpPr/>
            <p:nvPr/>
          </p:nvCxnSpPr>
          <p:spPr>
            <a:xfrm flipH="1">
              <a:off x="5032512" y="4386467"/>
              <a:ext cx="58267"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27" name="直接连接符 350">
              <a:extLst>
                <a:ext uri="{FF2B5EF4-FFF2-40B4-BE49-F238E27FC236}">
                  <a16:creationId xmlns:a16="http://schemas.microsoft.com/office/drawing/2014/main" id="{B01E528A-D1C0-26F8-B422-8FE6EB49BBE8}"/>
                </a:ext>
              </a:extLst>
            </p:cNvPr>
            <p:cNvCxnSpPr>
              <a:cxnSpLocks/>
            </p:cNvCxnSpPr>
            <p:nvPr/>
          </p:nvCxnSpPr>
          <p:spPr>
            <a:xfrm>
              <a:off x="4976833" y="4301954"/>
              <a:ext cx="1194" cy="66087"/>
            </a:xfrm>
            <a:prstGeom prst="line">
              <a:avLst/>
            </a:prstGeom>
            <a:ln w="12700"/>
          </p:spPr>
          <p:style>
            <a:lnRef idx="1">
              <a:schemeClr val="dk1"/>
            </a:lnRef>
            <a:fillRef idx="0">
              <a:schemeClr val="dk1"/>
            </a:fillRef>
            <a:effectRef idx="0">
              <a:schemeClr val="dk1"/>
            </a:effectRef>
            <a:fontRef idx="minor">
              <a:schemeClr val="tx1"/>
            </a:fontRef>
          </p:style>
        </p:cxnSp>
        <p:sp>
          <p:nvSpPr>
            <p:cNvPr id="228" name="矩形 351">
              <a:extLst>
                <a:ext uri="{FF2B5EF4-FFF2-40B4-BE49-F238E27FC236}">
                  <a16:creationId xmlns:a16="http://schemas.microsoft.com/office/drawing/2014/main" id="{86A8721A-1834-8365-1325-28F44F97386C}"/>
                </a:ext>
              </a:extLst>
            </p:cNvPr>
            <p:cNvSpPr/>
            <p:nvPr/>
          </p:nvSpPr>
          <p:spPr>
            <a:xfrm>
              <a:off x="5009178" y="4342842"/>
              <a:ext cx="58267" cy="464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cxnSp>
          <p:nvCxnSpPr>
            <p:cNvPr id="229" name="直接连接符 352">
              <a:extLst>
                <a:ext uri="{FF2B5EF4-FFF2-40B4-BE49-F238E27FC236}">
                  <a16:creationId xmlns:a16="http://schemas.microsoft.com/office/drawing/2014/main" id="{6A2E3C2E-6ECB-F572-9D20-A05845C1CD5C}"/>
                </a:ext>
              </a:extLst>
            </p:cNvPr>
            <p:cNvCxnSpPr/>
            <p:nvPr/>
          </p:nvCxnSpPr>
          <p:spPr>
            <a:xfrm flipH="1">
              <a:off x="4971069" y="4365095"/>
              <a:ext cx="58267"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43" name="组合 278">
            <a:extLst>
              <a:ext uri="{FF2B5EF4-FFF2-40B4-BE49-F238E27FC236}">
                <a16:creationId xmlns:a16="http://schemas.microsoft.com/office/drawing/2014/main" id="{4F27402F-2E6B-6290-CFF6-121B5B978E8F}"/>
              </a:ext>
            </a:extLst>
          </p:cNvPr>
          <p:cNvGrpSpPr/>
          <p:nvPr/>
        </p:nvGrpSpPr>
        <p:grpSpPr>
          <a:xfrm>
            <a:off x="3983059" y="3167815"/>
            <a:ext cx="566338" cy="685799"/>
            <a:chOff x="1433543" y="2725502"/>
            <a:chExt cx="566338" cy="685799"/>
          </a:xfrm>
          <a:gradFill>
            <a:gsLst>
              <a:gs pos="5000">
                <a:schemeClr val="accent6">
                  <a:lumMod val="30000"/>
                  <a:lumOff val="70000"/>
                </a:schemeClr>
              </a:gs>
              <a:gs pos="77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223" name="椭圆 306">
              <a:extLst>
                <a:ext uri="{FF2B5EF4-FFF2-40B4-BE49-F238E27FC236}">
                  <a16:creationId xmlns:a16="http://schemas.microsoft.com/office/drawing/2014/main" id="{B2D4ED98-1C7C-BEAB-F74D-04B433C2490C}"/>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24" name="矩形 307">
              <a:extLst>
                <a:ext uri="{FF2B5EF4-FFF2-40B4-BE49-F238E27FC236}">
                  <a16:creationId xmlns:a16="http://schemas.microsoft.com/office/drawing/2014/main" id="{0C9FBD55-58FF-7D0A-87FC-C3D6824F0B22}"/>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60" name="组合 285">
            <a:extLst>
              <a:ext uri="{FF2B5EF4-FFF2-40B4-BE49-F238E27FC236}">
                <a16:creationId xmlns:a16="http://schemas.microsoft.com/office/drawing/2014/main" id="{BE595025-C4ED-0300-BB7C-E51C321994A8}"/>
              </a:ext>
            </a:extLst>
          </p:cNvPr>
          <p:cNvGrpSpPr/>
          <p:nvPr/>
        </p:nvGrpSpPr>
        <p:grpSpPr>
          <a:xfrm>
            <a:off x="4601018" y="3157615"/>
            <a:ext cx="566338" cy="685799"/>
            <a:chOff x="1433543" y="2725502"/>
            <a:chExt cx="566338" cy="685799"/>
          </a:xfrm>
          <a:gradFill>
            <a:gsLst>
              <a:gs pos="5000">
                <a:schemeClr val="accent6">
                  <a:lumMod val="30000"/>
                  <a:lumOff val="70000"/>
                </a:schemeClr>
              </a:gs>
              <a:gs pos="77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221" name="椭圆 292">
              <a:extLst>
                <a:ext uri="{FF2B5EF4-FFF2-40B4-BE49-F238E27FC236}">
                  <a16:creationId xmlns:a16="http://schemas.microsoft.com/office/drawing/2014/main" id="{34D59E92-3A3F-9E17-BF65-392B19FA1F55}"/>
                </a:ext>
              </a:extLst>
            </p:cNvPr>
            <p:cNvSpPr/>
            <p:nvPr/>
          </p:nvSpPr>
          <p:spPr>
            <a:xfrm>
              <a:off x="1433543" y="2725502"/>
              <a:ext cx="566338" cy="566337"/>
            </a:xfrm>
            <a:prstGeom prst="ellipse">
              <a:avLst/>
            </a:prstGeom>
            <a:grpFill/>
            <a:ln>
              <a:solidFill>
                <a:srgbClr val="00B050">
                  <a:alpha val="20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22" name="矩形 293">
              <a:extLst>
                <a:ext uri="{FF2B5EF4-FFF2-40B4-BE49-F238E27FC236}">
                  <a16:creationId xmlns:a16="http://schemas.microsoft.com/office/drawing/2014/main" id="{800FEADB-4CDE-0294-8832-210DC7568002}"/>
                </a:ext>
              </a:extLst>
            </p:cNvPr>
            <p:cNvSpPr/>
            <p:nvPr/>
          </p:nvSpPr>
          <p:spPr>
            <a:xfrm>
              <a:off x="1690165" y="3269716"/>
              <a:ext cx="53094" cy="141585"/>
            </a:xfrm>
            <a:prstGeom prst="rect">
              <a:avLst/>
            </a:prstGeom>
            <a:grpFill/>
            <a:ln>
              <a:solidFill>
                <a:srgbClr val="00B050">
                  <a:alpha val="20000"/>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61" name="组合 224">
            <a:extLst>
              <a:ext uri="{FF2B5EF4-FFF2-40B4-BE49-F238E27FC236}">
                <a16:creationId xmlns:a16="http://schemas.microsoft.com/office/drawing/2014/main" id="{D489A975-41AF-367F-1338-10B9B881FE4D}"/>
              </a:ext>
            </a:extLst>
          </p:cNvPr>
          <p:cNvGrpSpPr/>
          <p:nvPr/>
        </p:nvGrpSpPr>
        <p:grpSpPr>
          <a:xfrm>
            <a:off x="2449717" y="3425257"/>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219" name="椭圆 274">
              <a:extLst>
                <a:ext uri="{FF2B5EF4-FFF2-40B4-BE49-F238E27FC236}">
                  <a16:creationId xmlns:a16="http://schemas.microsoft.com/office/drawing/2014/main" id="{F39D8124-572D-16CD-1D9B-F4C9FB61918E}"/>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20" name="矩形 275">
              <a:extLst>
                <a:ext uri="{FF2B5EF4-FFF2-40B4-BE49-F238E27FC236}">
                  <a16:creationId xmlns:a16="http://schemas.microsoft.com/office/drawing/2014/main" id="{9C62D0F2-A351-2CF6-B2C1-5A627F2A8C45}"/>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62" name="组合 225">
            <a:extLst>
              <a:ext uri="{FF2B5EF4-FFF2-40B4-BE49-F238E27FC236}">
                <a16:creationId xmlns:a16="http://schemas.microsoft.com/office/drawing/2014/main" id="{EE6FAEFC-9204-F88E-CCE5-BFAA979FE872}"/>
              </a:ext>
            </a:extLst>
          </p:cNvPr>
          <p:cNvGrpSpPr/>
          <p:nvPr/>
        </p:nvGrpSpPr>
        <p:grpSpPr>
          <a:xfrm>
            <a:off x="3066691" y="3415057"/>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217" name="椭圆 272">
              <a:extLst>
                <a:ext uri="{FF2B5EF4-FFF2-40B4-BE49-F238E27FC236}">
                  <a16:creationId xmlns:a16="http://schemas.microsoft.com/office/drawing/2014/main" id="{279548C1-57A4-A8B2-B296-00ACDA8C8237}"/>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18" name="矩形 273">
              <a:extLst>
                <a:ext uri="{FF2B5EF4-FFF2-40B4-BE49-F238E27FC236}">
                  <a16:creationId xmlns:a16="http://schemas.microsoft.com/office/drawing/2014/main" id="{C88DE2F1-10CF-B450-F5B0-203DA22640BB}"/>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63" name="组合 228">
            <a:extLst>
              <a:ext uri="{FF2B5EF4-FFF2-40B4-BE49-F238E27FC236}">
                <a16:creationId xmlns:a16="http://schemas.microsoft.com/office/drawing/2014/main" id="{A2B8F50C-1C5B-EC51-F79F-35EC5302431C}"/>
              </a:ext>
            </a:extLst>
          </p:cNvPr>
          <p:cNvGrpSpPr/>
          <p:nvPr/>
        </p:nvGrpSpPr>
        <p:grpSpPr>
          <a:xfrm>
            <a:off x="1216998" y="3415057"/>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215" name="椭圆 266">
              <a:extLst>
                <a:ext uri="{FF2B5EF4-FFF2-40B4-BE49-F238E27FC236}">
                  <a16:creationId xmlns:a16="http://schemas.microsoft.com/office/drawing/2014/main" id="{02644ABC-E8C3-E6DD-D2CB-457D3FD289BA}"/>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16" name="矩形 267">
              <a:extLst>
                <a:ext uri="{FF2B5EF4-FFF2-40B4-BE49-F238E27FC236}">
                  <a16:creationId xmlns:a16="http://schemas.microsoft.com/office/drawing/2014/main" id="{DE3238D6-DE46-528D-56AE-ACAB07C54AAE}"/>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92" name="组合 229">
            <a:extLst>
              <a:ext uri="{FF2B5EF4-FFF2-40B4-BE49-F238E27FC236}">
                <a16:creationId xmlns:a16="http://schemas.microsoft.com/office/drawing/2014/main" id="{5D43F9D3-6B89-1CAB-ADB6-4534C636C3CA}"/>
              </a:ext>
            </a:extLst>
          </p:cNvPr>
          <p:cNvGrpSpPr/>
          <p:nvPr/>
        </p:nvGrpSpPr>
        <p:grpSpPr>
          <a:xfrm>
            <a:off x="1831514" y="3425257"/>
            <a:ext cx="566338" cy="685799"/>
            <a:chOff x="1433543" y="2725502"/>
            <a:chExt cx="566338" cy="685799"/>
          </a:xfrm>
          <a:gradFill>
            <a:gsLst>
              <a:gs pos="5000">
                <a:schemeClr val="accent6">
                  <a:lumMod val="70000"/>
                  <a:lumOff val="30000"/>
                </a:schemeClr>
              </a:gs>
              <a:gs pos="74000">
                <a:schemeClr val="accent6">
                  <a:lumMod val="60000"/>
                  <a:lumOff val="40000"/>
                </a:schemeClr>
              </a:gs>
              <a:gs pos="66000">
                <a:schemeClr val="accent6">
                  <a:lumMod val="60000"/>
                  <a:lumOff val="40000"/>
                </a:schemeClr>
              </a:gs>
              <a:gs pos="100000">
                <a:schemeClr val="accent2">
                  <a:lumMod val="50000"/>
                </a:schemeClr>
              </a:gs>
            </a:gsLst>
            <a:lin ang="5400000" scaled="1"/>
          </a:gradFill>
        </p:grpSpPr>
        <p:sp>
          <p:nvSpPr>
            <p:cNvPr id="213" name="椭圆 264">
              <a:extLst>
                <a:ext uri="{FF2B5EF4-FFF2-40B4-BE49-F238E27FC236}">
                  <a16:creationId xmlns:a16="http://schemas.microsoft.com/office/drawing/2014/main" id="{C889401C-4068-A0CF-26E0-3569DCAC3E81}"/>
                </a:ext>
              </a:extLst>
            </p:cNvPr>
            <p:cNvSpPr/>
            <p:nvPr/>
          </p:nvSpPr>
          <p:spPr>
            <a:xfrm>
              <a:off x="1433543" y="2725502"/>
              <a:ext cx="566338" cy="566337"/>
            </a:xfrm>
            <a:prstGeom prst="ellipse">
              <a:avLst/>
            </a:prstGeom>
            <a:grp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214" name="矩形 265">
              <a:extLst>
                <a:ext uri="{FF2B5EF4-FFF2-40B4-BE49-F238E27FC236}">
                  <a16:creationId xmlns:a16="http://schemas.microsoft.com/office/drawing/2014/main" id="{D01318B4-1EF6-7ABB-E05A-B233D870F3DE}"/>
                </a:ext>
              </a:extLst>
            </p:cNvPr>
            <p:cNvSpPr/>
            <p:nvPr/>
          </p:nvSpPr>
          <p:spPr>
            <a:xfrm>
              <a:off x="1690165" y="3269716"/>
              <a:ext cx="53094" cy="141585"/>
            </a:xfrm>
            <a:prstGeom prst="rect">
              <a:avLst/>
            </a:prstGeom>
            <a:grpFill/>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193" name="组合 237">
            <a:extLst>
              <a:ext uri="{FF2B5EF4-FFF2-40B4-BE49-F238E27FC236}">
                <a16:creationId xmlns:a16="http://schemas.microsoft.com/office/drawing/2014/main" id="{E9DDD158-1C95-E840-3883-25A04AD330CC}"/>
              </a:ext>
            </a:extLst>
          </p:cNvPr>
          <p:cNvGrpSpPr/>
          <p:nvPr/>
        </p:nvGrpSpPr>
        <p:grpSpPr>
          <a:xfrm>
            <a:off x="914955" y="3927851"/>
            <a:ext cx="76832" cy="92012"/>
            <a:chOff x="4071356" y="4562742"/>
            <a:chExt cx="76832" cy="92012"/>
          </a:xfrm>
        </p:grpSpPr>
        <p:cxnSp>
          <p:nvCxnSpPr>
            <p:cNvPr id="210" name="直接连接符 246">
              <a:extLst>
                <a:ext uri="{FF2B5EF4-FFF2-40B4-BE49-F238E27FC236}">
                  <a16:creationId xmlns:a16="http://schemas.microsoft.com/office/drawing/2014/main" id="{8AE7D071-AFFD-D29D-0123-C329A60404C4}"/>
                </a:ext>
              </a:extLst>
            </p:cNvPr>
            <p:cNvCxnSpPr>
              <a:cxnSpLocks/>
            </p:cNvCxnSpPr>
            <p:nvPr/>
          </p:nvCxnSpPr>
          <p:spPr>
            <a:xfrm>
              <a:off x="4140415" y="4562742"/>
              <a:ext cx="1194" cy="66087"/>
            </a:xfrm>
            <a:prstGeom prst="line">
              <a:avLst/>
            </a:prstGeom>
            <a:ln w="12700"/>
          </p:spPr>
          <p:style>
            <a:lnRef idx="1">
              <a:schemeClr val="dk1"/>
            </a:lnRef>
            <a:fillRef idx="0">
              <a:schemeClr val="dk1"/>
            </a:fillRef>
            <a:effectRef idx="0">
              <a:schemeClr val="dk1"/>
            </a:effectRef>
            <a:fontRef idx="minor">
              <a:schemeClr val="tx1"/>
            </a:fontRef>
          </p:style>
        </p:cxnSp>
        <p:sp>
          <p:nvSpPr>
            <p:cNvPr id="211" name="矩形 247">
              <a:extLst>
                <a:ext uri="{FF2B5EF4-FFF2-40B4-BE49-F238E27FC236}">
                  <a16:creationId xmlns:a16="http://schemas.microsoft.com/office/drawing/2014/main" id="{BC521032-73C7-A938-535B-BBB653030CD4}"/>
                </a:ext>
              </a:extLst>
            </p:cNvPr>
            <p:cNvSpPr/>
            <p:nvPr/>
          </p:nvSpPr>
          <p:spPr>
            <a:xfrm>
              <a:off x="4071356" y="4609035"/>
              <a:ext cx="4571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600"/>
            </a:p>
          </p:txBody>
        </p:sp>
        <p:cxnSp>
          <p:nvCxnSpPr>
            <p:cNvPr id="212" name="直接连接符 248">
              <a:extLst>
                <a:ext uri="{FF2B5EF4-FFF2-40B4-BE49-F238E27FC236}">
                  <a16:creationId xmlns:a16="http://schemas.microsoft.com/office/drawing/2014/main" id="{044C3BE1-16D7-8D67-7CAB-F141FB9AFFBA}"/>
                </a:ext>
              </a:extLst>
            </p:cNvPr>
            <p:cNvCxnSpPr>
              <a:cxnSpLocks/>
            </p:cNvCxnSpPr>
            <p:nvPr/>
          </p:nvCxnSpPr>
          <p:spPr>
            <a:xfrm flipH="1">
              <a:off x="4089921" y="4626127"/>
              <a:ext cx="58267"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196" name="左大括号 218">
            <a:extLst>
              <a:ext uri="{FF2B5EF4-FFF2-40B4-BE49-F238E27FC236}">
                <a16:creationId xmlns:a16="http://schemas.microsoft.com/office/drawing/2014/main" id="{972DE263-F230-CB6A-921F-0D814AE6CA28}"/>
              </a:ext>
            </a:extLst>
          </p:cNvPr>
          <p:cNvSpPr/>
          <p:nvPr/>
        </p:nvSpPr>
        <p:spPr>
          <a:xfrm rot="4716354">
            <a:off x="4680331" y="2987172"/>
            <a:ext cx="241676" cy="138747"/>
          </a:xfrm>
          <a:prstGeom prst="leftBrace">
            <a:avLst/>
          </a:prstGeom>
          <a:ln w="38100"/>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197" name="左大括号 219">
            <a:extLst>
              <a:ext uri="{FF2B5EF4-FFF2-40B4-BE49-F238E27FC236}">
                <a16:creationId xmlns:a16="http://schemas.microsoft.com/office/drawing/2014/main" id="{77F4619D-7499-719E-E619-6D427866155E}"/>
              </a:ext>
            </a:extLst>
          </p:cNvPr>
          <p:cNvSpPr/>
          <p:nvPr/>
        </p:nvSpPr>
        <p:spPr>
          <a:xfrm rot="4684460">
            <a:off x="6278489" y="1149324"/>
            <a:ext cx="287453" cy="3112458"/>
          </a:xfrm>
          <a:prstGeom prst="leftBrace">
            <a:avLst/>
          </a:prstGeom>
          <a:ln w="38100">
            <a:solidFill>
              <a:schemeClr val="accent1">
                <a:lumMod val="60000"/>
                <a:lumOff val="40000"/>
              </a:schemeClr>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198" name="左大括号 416">
            <a:extLst>
              <a:ext uri="{FF2B5EF4-FFF2-40B4-BE49-F238E27FC236}">
                <a16:creationId xmlns:a16="http://schemas.microsoft.com/office/drawing/2014/main" id="{0EC459F2-E5FF-8D5A-5276-5D6AB605BCD7}"/>
              </a:ext>
            </a:extLst>
          </p:cNvPr>
          <p:cNvSpPr/>
          <p:nvPr/>
        </p:nvSpPr>
        <p:spPr>
          <a:xfrm rot="4684460">
            <a:off x="4424846" y="2931422"/>
            <a:ext cx="242657" cy="346005"/>
          </a:xfrm>
          <a:prstGeom prst="leftBrace">
            <a:avLst/>
          </a:prstGeom>
          <a:ln w="38100">
            <a:solidFill>
              <a:schemeClr val="accent1">
                <a:lumMod val="60000"/>
                <a:lumOff val="40000"/>
              </a:schemeClr>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199" name="左大括号 417">
            <a:extLst>
              <a:ext uri="{FF2B5EF4-FFF2-40B4-BE49-F238E27FC236}">
                <a16:creationId xmlns:a16="http://schemas.microsoft.com/office/drawing/2014/main" id="{8FF3E3C6-E7C2-CAB6-AF36-4C3CF8C1E3B2}"/>
              </a:ext>
            </a:extLst>
          </p:cNvPr>
          <p:cNvSpPr/>
          <p:nvPr/>
        </p:nvSpPr>
        <p:spPr>
          <a:xfrm rot="4716354">
            <a:off x="4039729" y="2996154"/>
            <a:ext cx="270214" cy="358158"/>
          </a:xfrm>
          <a:prstGeom prst="leftBrace">
            <a:avLst/>
          </a:prstGeom>
          <a:ln w="38100"/>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200" name="左大括号 418">
            <a:extLst>
              <a:ext uri="{FF2B5EF4-FFF2-40B4-BE49-F238E27FC236}">
                <a16:creationId xmlns:a16="http://schemas.microsoft.com/office/drawing/2014/main" id="{DB358959-B285-E940-323A-57DB2EF111DE}"/>
              </a:ext>
            </a:extLst>
          </p:cNvPr>
          <p:cNvSpPr/>
          <p:nvPr/>
        </p:nvSpPr>
        <p:spPr>
          <a:xfrm rot="4684460">
            <a:off x="3588134" y="3001748"/>
            <a:ext cx="251297" cy="549586"/>
          </a:xfrm>
          <a:prstGeom prst="leftBrace">
            <a:avLst/>
          </a:prstGeom>
          <a:ln w="38100">
            <a:solidFill>
              <a:schemeClr val="accent1">
                <a:lumMod val="60000"/>
                <a:lumOff val="40000"/>
              </a:schemeClr>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201" name="左大括号 419">
            <a:extLst>
              <a:ext uri="{FF2B5EF4-FFF2-40B4-BE49-F238E27FC236}">
                <a16:creationId xmlns:a16="http://schemas.microsoft.com/office/drawing/2014/main" id="{DADDB60C-4245-B0BA-D257-4AC734D978F2}"/>
              </a:ext>
            </a:extLst>
          </p:cNvPr>
          <p:cNvSpPr/>
          <p:nvPr/>
        </p:nvSpPr>
        <p:spPr>
          <a:xfrm rot="4716354">
            <a:off x="3122197" y="3199553"/>
            <a:ext cx="270214" cy="358158"/>
          </a:xfrm>
          <a:prstGeom prst="leftBrace">
            <a:avLst/>
          </a:prstGeom>
          <a:ln w="38100"/>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202" name="左大括号 420">
            <a:extLst>
              <a:ext uri="{FF2B5EF4-FFF2-40B4-BE49-F238E27FC236}">
                <a16:creationId xmlns:a16="http://schemas.microsoft.com/office/drawing/2014/main" id="{53F57C45-EEE8-5FE5-7512-AA063AE4AC57}"/>
              </a:ext>
            </a:extLst>
          </p:cNvPr>
          <p:cNvSpPr/>
          <p:nvPr/>
        </p:nvSpPr>
        <p:spPr>
          <a:xfrm rot="4684460">
            <a:off x="2863642" y="3360758"/>
            <a:ext cx="243474" cy="155930"/>
          </a:xfrm>
          <a:prstGeom prst="leftBrace">
            <a:avLst/>
          </a:prstGeom>
          <a:ln w="38100">
            <a:solidFill>
              <a:schemeClr val="accent1">
                <a:lumMod val="60000"/>
                <a:lumOff val="40000"/>
              </a:schemeClr>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204" name="左大括号 421">
            <a:extLst>
              <a:ext uri="{FF2B5EF4-FFF2-40B4-BE49-F238E27FC236}">
                <a16:creationId xmlns:a16="http://schemas.microsoft.com/office/drawing/2014/main" id="{D72A5307-15C6-0984-6CC6-CB808124E881}"/>
              </a:ext>
            </a:extLst>
          </p:cNvPr>
          <p:cNvSpPr/>
          <p:nvPr/>
        </p:nvSpPr>
        <p:spPr>
          <a:xfrm rot="4716354">
            <a:off x="2574306" y="3296151"/>
            <a:ext cx="239974" cy="412052"/>
          </a:xfrm>
          <a:prstGeom prst="leftBrace">
            <a:avLst/>
          </a:prstGeom>
          <a:ln w="38100"/>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205" name="左大括号 422">
            <a:extLst>
              <a:ext uri="{FF2B5EF4-FFF2-40B4-BE49-F238E27FC236}">
                <a16:creationId xmlns:a16="http://schemas.microsoft.com/office/drawing/2014/main" id="{329F21EE-CAFE-7170-B685-3E70D090B8CB}"/>
              </a:ext>
            </a:extLst>
          </p:cNvPr>
          <p:cNvSpPr/>
          <p:nvPr/>
        </p:nvSpPr>
        <p:spPr>
          <a:xfrm rot="4684460">
            <a:off x="2256922" y="3491945"/>
            <a:ext cx="243474" cy="155930"/>
          </a:xfrm>
          <a:prstGeom prst="leftBrace">
            <a:avLst/>
          </a:prstGeom>
          <a:ln w="38100">
            <a:solidFill>
              <a:schemeClr val="accent1">
                <a:lumMod val="60000"/>
                <a:lumOff val="40000"/>
              </a:schemeClr>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206" name="左大括号 423">
            <a:extLst>
              <a:ext uri="{FF2B5EF4-FFF2-40B4-BE49-F238E27FC236}">
                <a16:creationId xmlns:a16="http://schemas.microsoft.com/office/drawing/2014/main" id="{5E98362F-95EC-B103-2E84-92994F4E0D36}"/>
              </a:ext>
            </a:extLst>
          </p:cNvPr>
          <p:cNvSpPr/>
          <p:nvPr/>
        </p:nvSpPr>
        <p:spPr>
          <a:xfrm rot="4716354">
            <a:off x="1955312" y="3427451"/>
            <a:ext cx="239974" cy="412052"/>
          </a:xfrm>
          <a:prstGeom prst="leftBrace">
            <a:avLst/>
          </a:prstGeom>
          <a:ln w="38100"/>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207" name="左大括号 424">
            <a:extLst>
              <a:ext uri="{FF2B5EF4-FFF2-40B4-BE49-F238E27FC236}">
                <a16:creationId xmlns:a16="http://schemas.microsoft.com/office/drawing/2014/main" id="{C6B440EC-BD58-799F-5227-FF477A0E922A}"/>
              </a:ext>
            </a:extLst>
          </p:cNvPr>
          <p:cNvSpPr/>
          <p:nvPr/>
        </p:nvSpPr>
        <p:spPr>
          <a:xfrm rot="4684460">
            <a:off x="1627711" y="3620259"/>
            <a:ext cx="243474" cy="155930"/>
          </a:xfrm>
          <a:prstGeom prst="leftBrace">
            <a:avLst/>
          </a:prstGeom>
          <a:ln w="38100">
            <a:solidFill>
              <a:schemeClr val="accent1">
                <a:lumMod val="60000"/>
                <a:lumOff val="40000"/>
              </a:schemeClr>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208" name="左大括号 425">
            <a:extLst>
              <a:ext uri="{FF2B5EF4-FFF2-40B4-BE49-F238E27FC236}">
                <a16:creationId xmlns:a16="http://schemas.microsoft.com/office/drawing/2014/main" id="{ADF2B68F-17E9-9738-01D4-994407AB160A}"/>
              </a:ext>
            </a:extLst>
          </p:cNvPr>
          <p:cNvSpPr/>
          <p:nvPr/>
        </p:nvSpPr>
        <p:spPr>
          <a:xfrm rot="4684460">
            <a:off x="985279" y="3668646"/>
            <a:ext cx="236464" cy="291714"/>
          </a:xfrm>
          <a:prstGeom prst="leftBrace">
            <a:avLst/>
          </a:prstGeom>
          <a:ln w="38100">
            <a:solidFill>
              <a:schemeClr val="accent1">
                <a:lumMod val="60000"/>
                <a:lumOff val="40000"/>
              </a:schemeClr>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209" name="左大括号 426">
            <a:extLst>
              <a:ext uri="{FF2B5EF4-FFF2-40B4-BE49-F238E27FC236}">
                <a16:creationId xmlns:a16="http://schemas.microsoft.com/office/drawing/2014/main" id="{71A0AA54-D946-2DB5-DCCC-CF9A715918AB}"/>
              </a:ext>
            </a:extLst>
          </p:cNvPr>
          <p:cNvSpPr/>
          <p:nvPr/>
        </p:nvSpPr>
        <p:spPr>
          <a:xfrm rot="4716354">
            <a:off x="1324066" y="3558654"/>
            <a:ext cx="270214" cy="358158"/>
          </a:xfrm>
          <a:prstGeom prst="leftBrace">
            <a:avLst/>
          </a:prstGeom>
          <a:ln w="38100"/>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9" name="左大括号 416">
            <a:extLst>
              <a:ext uri="{FF2B5EF4-FFF2-40B4-BE49-F238E27FC236}">
                <a16:creationId xmlns:a16="http://schemas.microsoft.com/office/drawing/2014/main" id="{D9914811-E4C4-3C75-5CE5-47A0B7D4308A}"/>
              </a:ext>
            </a:extLst>
          </p:cNvPr>
          <p:cNvSpPr/>
          <p:nvPr/>
        </p:nvSpPr>
        <p:spPr>
          <a:xfrm>
            <a:off x="874335" y="2404430"/>
            <a:ext cx="209241" cy="294279"/>
          </a:xfrm>
          <a:prstGeom prst="leftBrace">
            <a:avLst/>
          </a:prstGeom>
          <a:ln w="50800">
            <a:solidFill>
              <a:schemeClr val="accent1">
                <a:lumMod val="60000"/>
                <a:lumOff val="40000"/>
              </a:schemeClr>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sz="1400"/>
          </a:p>
        </p:txBody>
      </p:sp>
      <p:sp>
        <p:nvSpPr>
          <p:cNvPr id="11" name="左大括号 416">
            <a:extLst>
              <a:ext uri="{FF2B5EF4-FFF2-40B4-BE49-F238E27FC236}">
                <a16:creationId xmlns:a16="http://schemas.microsoft.com/office/drawing/2014/main" id="{68F23C19-C5A8-6649-496A-2C3A44FA38E5}"/>
              </a:ext>
            </a:extLst>
          </p:cNvPr>
          <p:cNvSpPr/>
          <p:nvPr/>
        </p:nvSpPr>
        <p:spPr>
          <a:xfrm>
            <a:off x="874335" y="2795905"/>
            <a:ext cx="209241" cy="284162"/>
          </a:xfrm>
          <a:prstGeom prst="leftBrace">
            <a:avLst/>
          </a:prstGeom>
          <a:ln w="50800">
            <a:solidFill>
              <a:schemeClr val="accent2">
                <a:lumMod val="75000"/>
              </a:schemeClr>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sz="1400" dirty="0">
              <a:solidFill>
                <a:schemeClr val="accent2">
                  <a:lumMod val="75000"/>
                </a:schemeClr>
              </a:solidFill>
            </a:endParaRPr>
          </a:p>
        </p:txBody>
      </p:sp>
      <p:sp>
        <p:nvSpPr>
          <p:cNvPr id="12" name="TextBox 11">
            <a:extLst>
              <a:ext uri="{FF2B5EF4-FFF2-40B4-BE49-F238E27FC236}">
                <a16:creationId xmlns:a16="http://schemas.microsoft.com/office/drawing/2014/main" id="{A90FAF9F-EE08-891E-2A6F-1BFF6D9894EF}"/>
              </a:ext>
            </a:extLst>
          </p:cNvPr>
          <p:cNvSpPr txBox="1"/>
          <p:nvPr/>
        </p:nvSpPr>
        <p:spPr>
          <a:xfrm>
            <a:off x="1109112" y="2301260"/>
            <a:ext cx="3257943" cy="830997"/>
          </a:xfrm>
          <a:prstGeom prst="rect">
            <a:avLst/>
          </a:prstGeom>
          <a:noFill/>
        </p:spPr>
        <p:txBody>
          <a:bodyPr wrap="none" rtlCol="0">
            <a:spAutoFit/>
          </a:bodyPr>
          <a:lstStyle/>
          <a:p>
            <a:r>
              <a:rPr lang="en-US" sz="2400" dirty="0"/>
              <a:t>Open space path section</a:t>
            </a:r>
          </a:p>
          <a:p>
            <a:r>
              <a:rPr lang="en-US" sz="2400" dirty="0"/>
              <a:t>Foliage path section</a:t>
            </a:r>
          </a:p>
        </p:txBody>
      </p:sp>
      <p:grpSp>
        <p:nvGrpSpPr>
          <p:cNvPr id="13" name="Group 12">
            <a:extLst>
              <a:ext uri="{FF2B5EF4-FFF2-40B4-BE49-F238E27FC236}">
                <a16:creationId xmlns:a16="http://schemas.microsoft.com/office/drawing/2014/main" id="{EF289199-EF0A-3C23-7420-1B439B2F072D}"/>
              </a:ext>
            </a:extLst>
          </p:cNvPr>
          <p:cNvGrpSpPr/>
          <p:nvPr/>
        </p:nvGrpSpPr>
        <p:grpSpPr>
          <a:xfrm>
            <a:off x="883348" y="3866989"/>
            <a:ext cx="186953" cy="237326"/>
            <a:chOff x="7705824" y="2487142"/>
            <a:chExt cx="186953" cy="237326"/>
          </a:xfrm>
        </p:grpSpPr>
        <p:sp>
          <p:nvSpPr>
            <p:cNvPr id="14" name="矩形: 圆角 2">
              <a:extLst>
                <a:ext uri="{FF2B5EF4-FFF2-40B4-BE49-F238E27FC236}">
                  <a16:creationId xmlns:a16="http://schemas.microsoft.com/office/drawing/2014/main" id="{90F2EBE2-8EB4-BD67-E348-1B0B8CDAC867}"/>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2">
              <a:extLst>
                <a:ext uri="{FF2B5EF4-FFF2-40B4-BE49-F238E27FC236}">
                  <a16:creationId xmlns:a16="http://schemas.microsoft.com/office/drawing/2014/main" id="{896B8A76-9070-C43E-388B-99D68FBF39BA}"/>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Group 15">
            <a:extLst>
              <a:ext uri="{FF2B5EF4-FFF2-40B4-BE49-F238E27FC236}">
                <a16:creationId xmlns:a16="http://schemas.microsoft.com/office/drawing/2014/main" id="{D251AAC8-4990-98FC-1E4F-ED62EB022F13}"/>
              </a:ext>
            </a:extLst>
          </p:cNvPr>
          <p:cNvGrpSpPr/>
          <p:nvPr/>
        </p:nvGrpSpPr>
        <p:grpSpPr>
          <a:xfrm>
            <a:off x="7965797" y="2394452"/>
            <a:ext cx="266523" cy="237326"/>
            <a:chOff x="6994741" y="2303602"/>
            <a:chExt cx="266523" cy="237326"/>
          </a:xfrm>
        </p:grpSpPr>
        <p:sp>
          <p:nvSpPr>
            <p:cNvPr id="17" name="矩形: 圆角 13">
              <a:extLst>
                <a:ext uri="{FF2B5EF4-FFF2-40B4-BE49-F238E27FC236}">
                  <a16:creationId xmlns:a16="http://schemas.microsoft.com/office/drawing/2014/main" id="{FE17CC38-B9E6-BF9B-AD50-CF0A70594F39}"/>
                </a:ext>
              </a:extLst>
            </p:cNvPr>
            <p:cNvSpPr/>
            <p:nvPr/>
          </p:nvSpPr>
          <p:spPr>
            <a:xfrm>
              <a:off x="6994741" y="2404815"/>
              <a:ext cx="266523" cy="136113"/>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4">
              <a:extLst>
                <a:ext uri="{FF2B5EF4-FFF2-40B4-BE49-F238E27FC236}">
                  <a16:creationId xmlns:a16="http://schemas.microsoft.com/office/drawing/2014/main" id="{235B48E3-A893-316C-BD31-F7F5677DA55E}"/>
                </a:ext>
              </a:extLst>
            </p:cNvPr>
            <p:cNvSpPr/>
            <p:nvPr/>
          </p:nvSpPr>
          <p:spPr>
            <a:xfrm>
              <a:off x="7192624" y="2421829"/>
              <a:ext cx="44410" cy="2552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6">
              <a:extLst>
                <a:ext uri="{FF2B5EF4-FFF2-40B4-BE49-F238E27FC236}">
                  <a16:creationId xmlns:a16="http://schemas.microsoft.com/office/drawing/2014/main" id="{8D2BC3CE-98B7-8CC1-7569-0178A7A9D95E}"/>
                </a:ext>
              </a:extLst>
            </p:cNvPr>
            <p:cNvCxnSpPr>
              <a:cxnSpLocks/>
            </p:cNvCxnSpPr>
            <p:nvPr/>
          </p:nvCxnSpPr>
          <p:spPr>
            <a:xfrm>
              <a:off x="7026255" y="2303602"/>
              <a:ext cx="0" cy="115014"/>
            </a:xfrm>
            <a:prstGeom prst="line">
              <a:avLst/>
            </a:prstGeom>
            <a:ln w="57150"/>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BB2178-DF7E-8C49-06C3-E4B90755D139}"/>
                  </a:ext>
                </a:extLst>
              </p:cNvPr>
              <p:cNvSpPr txBox="1"/>
              <p:nvPr/>
            </p:nvSpPr>
            <p:spPr>
              <a:xfrm>
                <a:off x="957261" y="4423645"/>
                <a:ext cx="4935710" cy="7012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𝑃𝑜𝑟𝑡𝑖𝑜𝑛</m:t>
                          </m:r>
                        </m:e>
                        <m:sub>
                          <m:r>
                            <a:rPr lang="en-US" sz="2400" b="0" i="1" smtClean="0">
                              <a:latin typeface="Cambria Math" panose="02040503050406030204" pitchFamily="18" charset="0"/>
                            </a:rPr>
                            <m:t>𝑜𝑝𝑒𝑛</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𝑙𝑒𝑛𝑔𝑡h</m:t>
                          </m:r>
                          <m:r>
                            <a:rPr lang="en-US" sz="2400" b="0" i="1" smtClean="0">
                              <a:latin typeface="Cambria Math" panose="02040503050406030204" pitchFamily="18" charset="0"/>
                            </a:rPr>
                            <m:t> </m:t>
                          </m:r>
                          <m:r>
                            <a:rPr lang="en-US" sz="2400" b="0" i="1" smtClean="0">
                              <a:latin typeface="Cambria Math" panose="02040503050406030204" pitchFamily="18" charset="0"/>
                            </a:rPr>
                            <m:t>𝑖𝑛</m:t>
                          </m:r>
                          <m:r>
                            <a:rPr lang="en-US" sz="2400" b="0" i="1" smtClean="0">
                              <a:latin typeface="Cambria Math" panose="02040503050406030204" pitchFamily="18" charset="0"/>
                            </a:rPr>
                            <m:t> </m:t>
                          </m:r>
                          <m:r>
                            <a:rPr lang="en-US" sz="2400" b="0" i="1" smtClean="0">
                              <a:latin typeface="Cambria Math" panose="02040503050406030204" pitchFamily="18" charset="0"/>
                            </a:rPr>
                            <m:t>𝑜𝑝𝑒𝑛</m:t>
                          </m:r>
                          <m:r>
                            <a:rPr lang="en-US" sz="2400" b="0" i="1" smtClean="0">
                              <a:latin typeface="Cambria Math" panose="02040503050406030204" pitchFamily="18" charset="0"/>
                            </a:rPr>
                            <m:t> </m:t>
                          </m:r>
                          <m:r>
                            <a:rPr lang="en-US" sz="2400" b="0" i="1" smtClean="0">
                              <a:latin typeface="Cambria Math" panose="02040503050406030204" pitchFamily="18" charset="0"/>
                            </a:rPr>
                            <m:t>𝑠𝑝𝑎𝑐𝑒</m:t>
                          </m:r>
                        </m:num>
                        <m:den>
                          <m:r>
                            <a:rPr lang="en-US" sz="2400" b="0" i="1" smtClean="0">
                              <a:latin typeface="Cambria Math" panose="02040503050406030204" pitchFamily="18" charset="0"/>
                            </a:rPr>
                            <m:t>𝑑</m:t>
                          </m:r>
                        </m:den>
                      </m:f>
                    </m:oMath>
                  </m:oMathPara>
                </a14:m>
                <a:endParaRPr lang="en-US" sz="2400" dirty="0"/>
              </a:p>
            </p:txBody>
          </p:sp>
        </mc:Choice>
        <mc:Fallback xmlns="">
          <p:sp>
            <p:nvSpPr>
              <p:cNvPr id="20" name="TextBox 19">
                <a:extLst>
                  <a:ext uri="{FF2B5EF4-FFF2-40B4-BE49-F238E27FC236}">
                    <a16:creationId xmlns:a16="http://schemas.microsoft.com/office/drawing/2014/main" id="{F2BB2178-DF7E-8C49-06C3-E4B90755D139}"/>
                  </a:ext>
                </a:extLst>
              </p:cNvPr>
              <p:cNvSpPr txBox="1">
                <a:spLocks noRot="1" noChangeAspect="1" noMove="1" noResize="1" noEditPoints="1" noAdjustHandles="1" noChangeArrowheads="1" noChangeShapeType="1" noTextEdit="1"/>
              </p:cNvSpPr>
              <p:nvPr/>
            </p:nvSpPr>
            <p:spPr>
              <a:xfrm>
                <a:off x="957261" y="4423645"/>
                <a:ext cx="4935710" cy="701218"/>
              </a:xfrm>
              <a:prstGeom prst="rect">
                <a:avLst/>
              </a:prstGeom>
              <a:blipFill>
                <a:blip r:embed="rId3"/>
                <a:stretch>
                  <a:fillRect l="-1026" t="-8929" r="-769"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B9F55C8-5AFF-09CC-A72C-F8A91BEDB3E1}"/>
                  </a:ext>
                </a:extLst>
              </p:cNvPr>
              <p:cNvSpPr txBox="1"/>
              <p:nvPr/>
            </p:nvSpPr>
            <p:spPr>
              <a:xfrm>
                <a:off x="957261" y="5312997"/>
                <a:ext cx="4740016" cy="7021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𝑃𝑜𝑟𝑡𝑖𝑜𝑛</m:t>
                          </m:r>
                        </m:e>
                        <m:sub>
                          <m:r>
                            <a:rPr lang="en-US" sz="2400" b="0" i="1" smtClean="0">
                              <a:latin typeface="Cambria Math" panose="02040503050406030204" pitchFamily="18" charset="0"/>
                            </a:rPr>
                            <m:t>𝑓𝑜𝑙𝑖𝑎𝑔𝑒</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𝑙𝑒𝑛𝑔𝑡h</m:t>
                          </m:r>
                          <m:r>
                            <a:rPr lang="en-US" sz="2400" b="0" i="1" smtClean="0">
                              <a:latin typeface="Cambria Math" panose="02040503050406030204" pitchFamily="18" charset="0"/>
                            </a:rPr>
                            <m:t> </m:t>
                          </m:r>
                          <m:r>
                            <a:rPr lang="en-US" sz="2400" b="0" i="1" smtClean="0">
                              <a:latin typeface="Cambria Math" panose="02040503050406030204" pitchFamily="18" charset="0"/>
                            </a:rPr>
                            <m:t>𝑖𝑛</m:t>
                          </m:r>
                          <m:r>
                            <a:rPr lang="en-US" sz="2400" b="0" i="1" smtClean="0">
                              <a:latin typeface="Cambria Math" panose="02040503050406030204" pitchFamily="18" charset="0"/>
                            </a:rPr>
                            <m:t> </m:t>
                          </m:r>
                          <m:r>
                            <a:rPr lang="en-US" sz="2400" b="0" i="1" smtClean="0">
                              <a:latin typeface="Cambria Math" panose="02040503050406030204" pitchFamily="18" charset="0"/>
                            </a:rPr>
                            <m:t>𝑓𝑜𝑙𝑖𝑎𝑔𝑒</m:t>
                          </m:r>
                        </m:num>
                        <m:den>
                          <m:r>
                            <a:rPr lang="en-US" sz="2400" b="0" i="1" smtClean="0">
                              <a:latin typeface="Cambria Math" panose="02040503050406030204" pitchFamily="18" charset="0"/>
                            </a:rPr>
                            <m:t>𝑑</m:t>
                          </m:r>
                        </m:den>
                      </m:f>
                    </m:oMath>
                  </m:oMathPara>
                </a14:m>
                <a:endParaRPr lang="en-US" sz="2400" dirty="0"/>
              </a:p>
            </p:txBody>
          </p:sp>
        </mc:Choice>
        <mc:Fallback xmlns="">
          <p:sp>
            <p:nvSpPr>
              <p:cNvPr id="21" name="TextBox 20">
                <a:extLst>
                  <a:ext uri="{FF2B5EF4-FFF2-40B4-BE49-F238E27FC236}">
                    <a16:creationId xmlns:a16="http://schemas.microsoft.com/office/drawing/2014/main" id="{BB9F55C8-5AFF-09CC-A72C-F8A91BEDB3E1}"/>
                  </a:ext>
                </a:extLst>
              </p:cNvPr>
              <p:cNvSpPr txBox="1">
                <a:spLocks noRot="1" noChangeAspect="1" noMove="1" noResize="1" noEditPoints="1" noAdjustHandles="1" noChangeArrowheads="1" noChangeShapeType="1" noTextEdit="1"/>
              </p:cNvSpPr>
              <p:nvPr/>
            </p:nvSpPr>
            <p:spPr>
              <a:xfrm>
                <a:off x="957261" y="5312997"/>
                <a:ext cx="4740016" cy="702115"/>
              </a:xfrm>
              <a:prstGeom prst="rect">
                <a:avLst/>
              </a:prstGeom>
              <a:blipFill>
                <a:blip r:embed="rId4"/>
                <a:stretch>
                  <a:fillRect l="-1070" t="-7143" r="-160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C0DC0DD-B67B-A653-32F1-C0BEB7F4BD0F}"/>
                  </a:ext>
                </a:extLst>
              </p:cNvPr>
              <p:cNvSpPr txBox="1"/>
              <p:nvPr/>
            </p:nvSpPr>
            <p:spPr>
              <a:xfrm>
                <a:off x="1010015" y="6203246"/>
                <a:ext cx="4328557" cy="399405"/>
              </a:xfrm>
              <a:prstGeom prst="rect">
                <a:avLst/>
              </a:prstGeom>
              <a:noFill/>
            </p:spPr>
            <p:txBody>
              <a:bodyPr wrap="none" lIns="0" tIns="0" rIns="0" bIns="0" rtlCol="0">
                <a:spAutoFit/>
              </a:bodyPr>
              <a:lstStyle/>
              <a:p>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𝑃𝑜𝑟𝑡𝑖𝑜𝑛</m:t>
                        </m:r>
                      </m:e>
                      <m:sub>
                        <m:r>
                          <a:rPr lang="en-US" sz="2400" b="0" i="1" smtClean="0">
                            <a:latin typeface="Cambria Math" panose="02040503050406030204" pitchFamily="18" charset="0"/>
                          </a:rPr>
                          <m:t>𝑜𝑝𝑒𝑛</m:t>
                        </m:r>
                      </m:sub>
                    </m:sSub>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𝑃𝑜𝑟𝑡𝑖𝑜𝑛</m:t>
                        </m:r>
                      </m:e>
                      <m:sub>
                        <m:r>
                          <a:rPr lang="en-US" sz="2400" i="1">
                            <a:latin typeface="Cambria Math" panose="02040503050406030204" pitchFamily="18" charset="0"/>
                          </a:rPr>
                          <m:t>𝑓𝑜𝑙𝑖𝑎𝑔𝑒</m:t>
                        </m:r>
                      </m:sub>
                    </m:sSub>
                  </m:oMath>
                </a14:m>
                <a:r>
                  <a:rPr lang="en-US" sz="2400" dirty="0"/>
                  <a:t> = 1</a:t>
                </a:r>
              </a:p>
            </p:txBody>
          </p:sp>
        </mc:Choice>
        <mc:Fallback xmlns="">
          <p:sp>
            <p:nvSpPr>
              <p:cNvPr id="23" name="TextBox 22">
                <a:extLst>
                  <a:ext uri="{FF2B5EF4-FFF2-40B4-BE49-F238E27FC236}">
                    <a16:creationId xmlns:a16="http://schemas.microsoft.com/office/drawing/2014/main" id="{0C0DC0DD-B67B-A653-32F1-C0BEB7F4BD0F}"/>
                  </a:ext>
                </a:extLst>
              </p:cNvPr>
              <p:cNvSpPr txBox="1">
                <a:spLocks noRot="1" noChangeAspect="1" noMove="1" noResize="1" noEditPoints="1" noAdjustHandles="1" noChangeArrowheads="1" noChangeShapeType="1" noTextEdit="1"/>
              </p:cNvSpPr>
              <p:nvPr/>
            </p:nvSpPr>
            <p:spPr>
              <a:xfrm>
                <a:off x="1010015" y="6203246"/>
                <a:ext cx="4328557" cy="399405"/>
              </a:xfrm>
              <a:prstGeom prst="rect">
                <a:avLst/>
              </a:prstGeom>
              <a:blipFill>
                <a:blip r:embed="rId5"/>
                <a:stretch>
                  <a:fillRect l="-2339" t="-21875" r="-3509" b="-40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C25F3F8-0D60-C0B8-6095-FA8EA11A619A}"/>
                  </a:ext>
                </a:extLst>
              </p:cNvPr>
              <p:cNvSpPr txBox="1"/>
              <p:nvPr/>
            </p:nvSpPr>
            <p:spPr>
              <a:xfrm>
                <a:off x="6227366" y="4460809"/>
                <a:ext cx="5964634" cy="3994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𝑃𝐿𝐸</m:t>
                          </m:r>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𝛼</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rPr>
                            <m:t>𝑃𝑜𝑟𝑡𝑖𝑜𝑛</m:t>
                          </m:r>
                        </m:e>
                        <m:sub>
                          <m:r>
                            <a:rPr lang="en-US" sz="2400" b="0" i="1" smtClean="0">
                              <a:latin typeface="Cambria Math" panose="02040503050406030204" pitchFamily="18" charset="0"/>
                            </a:rPr>
                            <m:t>𝑜𝑝𝑒𝑛</m:t>
                          </m:r>
                        </m:sub>
                      </m:sSub>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𝛽</m:t>
                          </m:r>
                          <m:r>
                            <a:rPr lang="en-US" sz="240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rPr>
                            <m:t>𝑃𝑜𝑟𝑡𝑖𝑜𝑛</m:t>
                          </m:r>
                        </m:e>
                        <m:sub>
                          <m:r>
                            <a:rPr lang="en-US" sz="2400" i="1">
                              <a:latin typeface="Cambria Math" panose="02040503050406030204" pitchFamily="18" charset="0"/>
                            </a:rPr>
                            <m:t>𝑓𝑜𝑙𝑖𝑎𝑔𝑒</m:t>
                          </m:r>
                        </m:sub>
                      </m:sSub>
                    </m:oMath>
                  </m:oMathPara>
                </a14:m>
                <a:endParaRPr lang="en-US" sz="2400" dirty="0"/>
              </a:p>
            </p:txBody>
          </p:sp>
        </mc:Choice>
        <mc:Fallback xmlns="">
          <p:sp>
            <p:nvSpPr>
              <p:cNvPr id="24" name="TextBox 23">
                <a:extLst>
                  <a:ext uri="{FF2B5EF4-FFF2-40B4-BE49-F238E27FC236}">
                    <a16:creationId xmlns:a16="http://schemas.microsoft.com/office/drawing/2014/main" id="{3C25F3F8-0D60-C0B8-6095-FA8EA11A619A}"/>
                  </a:ext>
                </a:extLst>
              </p:cNvPr>
              <p:cNvSpPr txBox="1">
                <a:spLocks noRot="1" noChangeAspect="1" noMove="1" noResize="1" noEditPoints="1" noAdjustHandles="1" noChangeArrowheads="1" noChangeShapeType="1" noTextEdit="1"/>
              </p:cNvSpPr>
              <p:nvPr/>
            </p:nvSpPr>
            <p:spPr>
              <a:xfrm>
                <a:off x="6227366" y="4460809"/>
                <a:ext cx="5964634" cy="399405"/>
              </a:xfrm>
              <a:prstGeom prst="rect">
                <a:avLst/>
              </a:prstGeom>
              <a:blipFill>
                <a:blip r:embed="rId6"/>
                <a:stretch>
                  <a:fillRect t="-6250" b="-28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C5C7EAB-BDEA-6600-CAF9-A4969688FA16}"/>
                  </a:ext>
                </a:extLst>
              </p:cNvPr>
              <p:cNvSpPr txBox="1"/>
              <p:nvPr/>
            </p:nvSpPr>
            <p:spPr>
              <a:xfrm>
                <a:off x="6324341" y="5182009"/>
                <a:ext cx="2962286" cy="1200329"/>
              </a:xfrm>
              <a:prstGeom prst="rect">
                <a:avLst/>
              </a:prstGeom>
              <a:noFill/>
            </p:spPr>
            <p:txBody>
              <a:bodyPr wrap="none" rtlCol="0">
                <a:spAutoFit/>
              </a:bodyPr>
              <a:lstStyle/>
              <a:p>
                <a14:m>
                  <m:oMath xmlns:m="http://schemas.openxmlformats.org/officeDocument/2006/math">
                    <m:r>
                      <a:rPr lang="en-US" sz="2400" i="1" smtClean="0">
                        <a:latin typeface="Cambria Math" panose="02040503050406030204" pitchFamily="18" charset="0"/>
                        <a:ea typeface="Cambria Math" panose="02040503050406030204" pitchFamily="18" charset="0"/>
                      </a:rPr>
                      <m:t>𝛼</m:t>
                    </m:r>
                  </m:oMath>
                </a14:m>
                <a:r>
                  <a:rPr lang="en-US" sz="2400" dirty="0"/>
                  <a:t>: PLE for open space.</a:t>
                </a:r>
              </a:p>
              <a:p>
                <a:endParaRPr lang="en-US" sz="2400" dirty="0"/>
              </a:p>
              <a:p>
                <a14:m>
                  <m:oMath xmlns:m="http://schemas.openxmlformats.org/officeDocument/2006/math">
                    <m:r>
                      <a:rPr lang="en-US" sz="2400" i="1" smtClean="0">
                        <a:latin typeface="Cambria Math" panose="02040503050406030204" pitchFamily="18" charset="0"/>
                        <a:ea typeface="Cambria Math" panose="02040503050406030204" pitchFamily="18" charset="0"/>
                      </a:rPr>
                      <m:t>𝛽</m:t>
                    </m:r>
                  </m:oMath>
                </a14:m>
                <a:r>
                  <a:rPr lang="en-US" sz="2400" dirty="0"/>
                  <a:t>: PLE for foliage.</a:t>
                </a:r>
              </a:p>
            </p:txBody>
          </p:sp>
        </mc:Choice>
        <mc:Fallback xmlns="">
          <p:sp>
            <p:nvSpPr>
              <p:cNvPr id="25" name="TextBox 24">
                <a:extLst>
                  <a:ext uri="{FF2B5EF4-FFF2-40B4-BE49-F238E27FC236}">
                    <a16:creationId xmlns:a16="http://schemas.microsoft.com/office/drawing/2014/main" id="{1C5C7EAB-BDEA-6600-CAF9-A4969688FA16}"/>
                  </a:ext>
                </a:extLst>
              </p:cNvPr>
              <p:cNvSpPr txBox="1">
                <a:spLocks noRot="1" noChangeAspect="1" noMove="1" noResize="1" noEditPoints="1" noAdjustHandles="1" noChangeArrowheads="1" noChangeShapeType="1" noTextEdit="1"/>
              </p:cNvSpPr>
              <p:nvPr/>
            </p:nvSpPr>
            <p:spPr>
              <a:xfrm>
                <a:off x="6324341" y="5182009"/>
                <a:ext cx="2962286" cy="1200329"/>
              </a:xfrm>
              <a:prstGeom prst="rect">
                <a:avLst/>
              </a:prstGeom>
              <a:blipFill>
                <a:blip r:embed="rId7"/>
                <a:stretch>
                  <a:fillRect l="-1702" t="-3158" r="-2128" b="-10526"/>
                </a:stretch>
              </a:blipFill>
            </p:spPr>
            <p:txBody>
              <a:bodyPr/>
              <a:lstStyle/>
              <a:p>
                <a:r>
                  <a:rPr lang="en-US">
                    <a:noFill/>
                  </a:rPr>
                  <a:t> </a:t>
                </a:r>
              </a:p>
            </p:txBody>
          </p:sp>
        </mc:Fallback>
      </mc:AlternateContent>
      <p:cxnSp>
        <p:nvCxnSpPr>
          <p:cNvPr id="26" name="直接连接符 216">
            <a:extLst>
              <a:ext uri="{FF2B5EF4-FFF2-40B4-BE49-F238E27FC236}">
                <a16:creationId xmlns:a16="http://schemas.microsoft.com/office/drawing/2014/main" id="{BF13B67C-53B2-D600-46B3-BD6AEE73D808}"/>
              </a:ext>
            </a:extLst>
          </p:cNvPr>
          <p:cNvCxnSpPr>
            <a:cxnSpLocks/>
          </p:cNvCxnSpPr>
          <p:nvPr/>
        </p:nvCxnSpPr>
        <p:spPr>
          <a:xfrm flipV="1">
            <a:off x="1003174" y="2523235"/>
            <a:ext cx="6967046" cy="1444306"/>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Slide Number Placeholder 1">
            <a:extLst>
              <a:ext uri="{FF2B5EF4-FFF2-40B4-BE49-F238E27FC236}">
                <a16:creationId xmlns:a16="http://schemas.microsoft.com/office/drawing/2014/main" id="{2436A005-1B41-CE73-ABF6-9E5941EADB49}"/>
              </a:ext>
            </a:extLst>
          </p:cNvPr>
          <p:cNvSpPr>
            <a:spLocks noGrp="1"/>
          </p:cNvSpPr>
          <p:nvPr>
            <p:ph type="sldNum" sz="quarter" idx="12"/>
          </p:nvPr>
        </p:nvSpPr>
        <p:spPr/>
        <p:txBody>
          <a:bodyPr/>
          <a:lstStyle/>
          <a:p>
            <a:fld id="{32948EFA-1E7C-BD41-B206-9D11FECA6F57}" type="slidenum">
              <a:rPr lang="en-US" smtClean="0"/>
              <a:t>9</a:t>
            </a:fld>
            <a:endParaRPr lang="en-US"/>
          </a:p>
        </p:txBody>
      </p:sp>
      <p:grpSp>
        <p:nvGrpSpPr>
          <p:cNvPr id="4" name="Group 3">
            <a:extLst>
              <a:ext uri="{FF2B5EF4-FFF2-40B4-BE49-F238E27FC236}">
                <a16:creationId xmlns:a16="http://schemas.microsoft.com/office/drawing/2014/main" id="{1D003379-1C08-34A0-8FEB-177F0AABF26E}"/>
              </a:ext>
            </a:extLst>
          </p:cNvPr>
          <p:cNvGrpSpPr/>
          <p:nvPr/>
        </p:nvGrpSpPr>
        <p:grpSpPr>
          <a:xfrm>
            <a:off x="8763270" y="2729065"/>
            <a:ext cx="186953" cy="237326"/>
            <a:chOff x="7705824" y="2487142"/>
            <a:chExt cx="186953" cy="237326"/>
          </a:xfrm>
        </p:grpSpPr>
        <p:sp>
          <p:nvSpPr>
            <p:cNvPr id="5" name="矩形: 圆角 2">
              <a:extLst>
                <a:ext uri="{FF2B5EF4-FFF2-40B4-BE49-F238E27FC236}">
                  <a16:creationId xmlns:a16="http://schemas.microsoft.com/office/drawing/2014/main" id="{6FEB49CC-2D68-C839-AE14-0D1D2C274EA9}"/>
                </a:ext>
              </a:extLst>
            </p:cNvPr>
            <p:cNvSpPr/>
            <p:nvPr/>
          </p:nvSpPr>
          <p:spPr>
            <a:xfrm>
              <a:off x="7705824" y="2487142"/>
              <a:ext cx="186953" cy="2373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12">
              <a:extLst>
                <a:ext uri="{FF2B5EF4-FFF2-40B4-BE49-F238E27FC236}">
                  <a16:creationId xmlns:a16="http://schemas.microsoft.com/office/drawing/2014/main" id="{10778ACD-F41A-EDF6-71B7-AA5B6816FA03}"/>
                </a:ext>
              </a:extLst>
            </p:cNvPr>
            <p:cNvSpPr/>
            <p:nvPr/>
          </p:nvSpPr>
          <p:spPr>
            <a:xfrm>
              <a:off x="7756291" y="2516808"/>
              <a:ext cx="76200" cy="7196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Group 6">
            <a:extLst>
              <a:ext uri="{FF2B5EF4-FFF2-40B4-BE49-F238E27FC236}">
                <a16:creationId xmlns:a16="http://schemas.microsoft.com/office/drawing/2014/main" id="{D446C98E-5F1F-0419-C974-06A89C8FD6C1}"/>
              </a:ext>
            </a:extLst>
          </p:cNvPr>
          <p:cNvGrpSpPr/>
          <p:nvPr/>
        </p:nvGrpSpPr>
        <p:grpSpPr>
          <a:xfrm>
            <a:off x="8730135" y="2388237"/>
            <a:ext cx="266523" cy="237326"/>
            <a:chOff x="6994741" y="2303602"/>
            <a:chExt cx="266523" cy="237326"/>
          </a:xfrm>
        </p:grpSpPr>
        <p:sp>
          <p:nvSpPr>
            <p:cNvPr id="8" name="矩形: 圆角 13">
              <a:extLst>
                <a:ext uri="{FF2B5EF4-FFF2-40B4-BE49-F238E27FC236}">
                  <a16:creationId xmlns:a16="http://schemas.microsoft.com/office/drawing/2014/main" id="{0D0DC1A6-8189-5410-3BF8-DA9C1F39108A}"/>
                </a:ext>
              </a:extLst>
            </p:cNvPr>
            <p:cNvSpPr/>
            <p:nvPr/>
          </p:nvSpPr>
          <p:spPr>
            <a:xfrm>
              <a:off x="6994741" y="2404815"/>
              <a:ext cx="266523" cy="136113"/>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14">
              <a:extLst>
                <a:ext uri="{FF2B5EF4-FFF2-40B4-BE49-F238E27FC236}">
                  <a16:creationId xmlns:a16="http://schemas.microsoft.com/office/drawing/2014/main" id="{53A2FBA9-D7D8-7A3B-1A48-40CD892D524B}"/>
                </a:ext>
              </a:extLst>
            </p:cNvPr>
            <p:cNvSpPr/>
            <p:nvPr/>
          </p:nvSpPr>
          <p:spPr>
            <a:xfrm>
              <a:off x="7192624" y="2421829"/>
              <a:ext cx="44410" cy="2552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16">
              <a:extLst>
                <a:ext uri="{FF2B5EF4-FFF2-40B4-BE49-F238E27FC236}">
                  <a16:creationId xmlns:a16="http://schemas.microsoft.com/office/drawing/2014/main" id="{73E776CE-096C-1308-765A-C2D64DED08E9}"/>
                </a:ext>
              </a:extLst>
            </p:cNvPr>
            <p:cNvCxnSpPr>
              <a:cxnSpLocks/>
            </p:cNvCxnSpPr>
            <p:nvPr/>
          </p:nvCxnSpPr>
          <p:spPr>
            <a:xfrm>
              <a:off x="7026255" y="2303602"/>
              <a:ext cx="0" cy="115014"/>
            </a:xfrm>
            <a:prstGeom prst="line">
              <a:avLst/>
            </a:prstGeom>
            <a:ln w="57150"/>
          </p:spPr>
          <p:style>
            <a:lnRef idx="1">
              <a:schemeClr val="dk1"/>
            </a:lnRef>
            <a:fillRef idx="0">
              <a:schemeClr val="dk1"/>
            </a:fillRef>
            <a:effectRef idx="0">
              <a:schemeClr val="dk1"/>
            </a:effectRef>
            <a:fontRef idx="minor">
              <a:schemeClr val="tx1"/>
            </a:fontRef>
          </p:style>
        </p:cxnSp>
      </p:grpSp>
      <p:sp>
        <p:nvSpPr>
          <p:cNvPr id="27" name="TextBox 26">
            <a:extLst>
              <a:ext uri="{FF2B5EF4-FFF2-40B4-BE49-F238E27FC236}">
                <a16:creationId xmlns:a16="http://schemas.microsoft.com/office/drawing/2014/main" id="{860AFC11-B11B-3297-2969-63EF8CD3CA2F}"/>
              </a:ext>
            </a:extLst>
          </p:cNvPr>
          <p:cNvSpPr txBox="1"/>
          <p:nvPr/>
        </p:nvSpPr>
        <p:spPr>
          <a:xfrm>
            <a:off x="8983914" y="2354268"/>
            <a:ext cx="1303562" cy="707886"/>
          </a:xfrm>
          <a:prstGeom prst="rect">
            <a:avLst/>
          </a:prstGeom>
          <a:noFill/>
        </p:spPr>
        <p:txBody>
          <a:bodyPr wrap="none" rtlCol="0">
            <a:spAutoFit/>
          </a:bodyPr>
          <a:lstStyle/>
          <a:p>
            <a:r>
              <a:rPr lang="en-US" sz="2000" b="1" dirty="0">
                <a:solidFill>
                  <a:srgbClr val="FFC000"/>
                </a:solidFill>
              </a:rPr>
              <a:t>Gateway</a:t>
            </a:r>
          </a:p>
          <a:p>
            <a:r>
              <a:rPr lang="en-US" sz="2000" b="1" dirty="0">
                <a:solidFill>
                  <a:srgbClr val="FFC000"/>
                </a:solidFill>
              </a:rPr>
              <a:t>LoRa node</a:t>
            </a:r>
          </a:p>
        </p:txBody>
      </p:sp>
    </p:spTree>
    <p:extLst>
      <p:ext uri="{BB962C8B-B14F-4D97-AF65-F5344CB8AC3E}">
        <p14:creationId xmlns:p14="http://schemas.microsoft.com/office/powerpoint/2010/main" val="395576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03">
                                            <p:txEl>
                                              <p:pRg st="1" end="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197" grpId="0" animBg="1"/>
      <p:bldP spid="198" grpId="0" animBg="1"/>
      <p:bldP spid="199" grpId="0" animBg="1"/>
      <p:bldP spid="200" grpId="0" animBg="1"/>
      <p:bldP spid="201" grpId="0" animBg="1"/>
      <p:bldP spid="202" grpId="0" animBg="1"/>
      <p:bldP spid="204" grpId="0" animBg="1"/>
      <p:bldP spid="205" grpId="0" animBg="1"/>
      <p:bldP spid="206" grpId="0" animBg="1"/>
      <p:bldP spid="207" grpId="0" animBg="1"/>
      <p:bldP spid="208" grpId="0" animBg="1"/>
      <p:bldP spid="209" grpId="0" animBg="1"/>
      <p:bldP spid="9" grpId="0" animBg="1"/>
      <p:bldP spid="11" grpId="0" animBg="1"/>
      <p:bldP spid="12" grpId="0"/>
      <p:bldP spid="20" grpId="0"/>
      <p:bldP spid="21" grpId="0"/>
      <p:bldP spid="23" grpId="0"/>
      <p:bldP spid="24"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13544</TotalTime>
  <Words>3440</Words>
  <Application>Microsoft Macintosh PowerPoint</Application>
  <PresentationFormat>Widescreen</PresentationFormat>
  <Paragraphs>433</Paragraphs>
  <Slides>30</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Google Sans</vt:lpstr>
      <vt:lpstr>Söhne</vt:lpstr>
      <vt:lpstr>Arial</vt:lpstr>
      <vt:lpstr>Calibri</vt:lpstr>
      <vt:lpstr>Calibri Light</vt:lpstr>
      <vt:lpstr>Cambria Math</vt:lpstr>
      <vt:lpstr>Courier New</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Kang Yang</dc:creator>
  <cp:lastModifiedBy>kellean yang</cp:lastModifiedBy>
  <cp:revision>152</cp:revision>
  <dcterms:created xsi:type="dcterms:W3CDTF">2022-10-14T04:53:37Z</dcterms:created>
  <dcterms:modified xsi:type="dcterms:W3CDTF">2023-12-21T04:03:58Z</dcterms:modified>
</cp:coreProperties>
</file>